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1" r:id="rId2"/>
  </p:sldMasterIdLst>
  <p:notesMasterIdLst>
    <p:notesMasterId r:id="rId53"/>
  </p:notesMasterIdLst>
  <p:sldIdLst>
    <p:sldId id="365" r:id="rId3"/>
    <p:sldId id="366" r:id="rId4"/>
    <p:sldId id="367" r:id="rId5"/>
    <p:sldId id="368" r:id="rId6"/>
    <p:sldId id="369" r:id="rId7"/>
    <p:sldId id="370" r:id="rId8"/>
    <p:sldId id="371" r:id="rId9"/>
    <p:sldId id="372" r:id="rId10"/>
    <p:sldId id="373" r:id="rId11"/>
    <p:sldId id="374" r:id="rId12"/>
    <p:sldId id="375" r:id="rId13"/>
    <p:sldId id="376" r:id="rId14"/>
    <p:sldId id="377" r:id="rId15"/>
    <p:sldId id="379" r:id="rId16"/>
    <p:sldId id="380" r:id="rId17"/>
    <p:sldId id="378" r:id="rId18"/>
    <p:sldId id="383" r:id="rId19"/>
    <p:sldId id="381" r:id="rId20"/>
    <p:sldId id="789" r:id="rId21"/>
    <p:sldId id="382" r:id="rId22"/>
    <p:sldId id="795" r:id="rId23"/>
    <p:sldId id="260" r:id="rId24"/>
    <p:sldId id="262" r:id="rId25"/>
    <p:sldId id="263" r:id="rId26"/>
    <p:sldId id="264" r:id="rId27"/>
    <p:sldId id="265" r:id="rId28"/>
    <p:sldId id="796" r:id="rId29"/>
    <p:sldId id="1529" r:id="rId30"/>
    <p:sldId id="1530" r:id="rId31"/>
    <p:sldId id="1531" r:id="rId32"/>
    <p:sldId id="790" r:id="rId33"/>
    <p:sldId id="257" r:id="rId34"/>
    <p:sldId id="784" r:id="rId35"/>
    <p:sldId id="787" r:id="rId36"/>
    <p:sldId id="261" r:id="rId37"/>
    <p:sldId id="259" r:id="rId38"/>
    <p:sldId id="788" r:id="rId39"/>
    <p:sldId id="269" r:id="rId40"/>
    <p:sldId id="791" r:id="rId41"/>
    <p:sldId id="386" r:id="rId42"/>
    <p:sldId id="687" r:id="rId43"/>
    <p:sldId id="591" r:id="rId44"/>
    <p:sldId id="566" r:id="rId45"/>
    <p:sldId id="642" r:id="rId46"/>
    <p:sldId id="677" r:id="rId47"/>
    <p:sldId id="644" r:id="rId48"/>
    <p:sldId id="793" r:id="rId49"/>
    <p:sldId id="274" r:id="rId50"/>
    <p:sldId id="276" r:id="rId51"/>
    <p:sldId id="794"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ADFEC8-B9A5-411A-9255-26543F8C91F8}" v="252" dt="2026-01-14T16:36:23.1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64" autoAdjust="0"/>
    <p:restoredTop sz="94660"/>
  </p:normalViewPr>
  <p:slideViewPr>
    <p:cSldViewPr snapToGrid="0">
      <p:cViewPr varScale="1">
        <p:scale>
          <a:sx n="97" d="100"/>
          <a:sy n="97" d="100"/>
        </p:scale>
        <p:origin x="128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 Gilman" userId="4f564cd42b3169c7" providerId="LiveId" clId="{A7EA3EC5-23D3-44B2-A1F1-C1F0E59BD3B3}"/>
    <pc:docChg chg="undo custSel addSld delSld modSld sldOrd delMainMaster">
      <pc:chgData name="Rich Gilman" userId="4f564cd42b3169c7" providerId="LiveId" clId="{A7EA3EC5-23D3-44B2-A1F1-C1F0E59BD3B3}" dt="2026-01-14T16:40:42.691" v="7448" actId="47"/>
      <pc:docMkLst>
        <pc:docMk/>
      </pc:docMkLst>
      <pc:sldChg chg="addSp modSp add mod modTransition">
        <pc:chgData name="Rich Gilman" userId="4f564cd42b3169c7" providerId="LiveId" clId="{A7EA3EC5-23D3-44B2-A1F1-C1F0E59BD3B3}" dt="2026-01-10T23:37:03.140" v="4614" actId="207"/>
        <pc:sldMkLst>
          <pc:docMk/>
          <pc:sldMk cId="0" sldId="257"/>
        </pc:sldMkLst>
        <pc:spChg chg="add mod">
          <ac:chgData name="Rich Gilman" userId="4f564cd42b3169c7" providerId="LiveId" clId="{A7EA3EC5-23D3-44B2-A1F1-C1F0E59BD3B3}" dt="2026-01-10T23:37:03.140" v="4614" actId="207"/>
          <ac:spMkLst>
            <pc:docMk/>
            <pc:sldMk cId="0" sldId="257"/>
            <ac:spMk id="3" creationId="{126A72C7-583A-08F3-AFB2-CBB053E69C41}"/>
          </ac:spMkLst>
        </pc:spChg>
      </pc:sldChg>
      <pc:sldChg chg="addSp modSp add mod ord setBg modNotesTx">
        <pc:chgData name="Rich Gilman" userId="4f564cd42b3169c7" providerId="LiveId" clId="{A7EA3EC5-23D3-44B2-A1F1-C1F0E59BD3B3}" dt="2026-01-10T23:39:09.112" v="4695" actId="6549"/>
        <pc:sldMkLst>
          <pc:docMk/>
          <pc:sldMk cId="0" sldId="259"/>
        </pc:sldMkLst>
        <pc:spChg chg="mod">
          <ac:chgData name="Rich Gilman" userId="4f564cd42b3169c7" providerId="LiveId" clId="{A7EA3EC5-23D3-44B2-A1F1-C1F0E59BD3B3}" dt="2026-01-10T23:37:57.429" v="4616" actId="1076"/>
          <ac:spMkLst>
            <pc:docMk/>
            <pc:sldMk cId="0" sldId="259"/>
            <ac:spMk id="2" creationId="{00000000-0000-0000-0000-000000000000}"/>
          </ac:spMkLst>
        </pc:spChg>
        <pc:spChg chg="add mod">
          <ac:chgData name="Rich Gilman" userId="4f564cd42b3169c7" providerId="LiveId" clId="{A7EA3EC5-23D3-44B2-A1F1-C1F0E59BD3B3}" dt="2026-01-10T23:39:01.908" v="4694" actId="114"/>
          <ac:spMkLst>
            <pc:docMk/>
            <pc:sldMk cId="0" sldId="259"/>
            <ac:spMk id="3" creationId="{164F523C-ECF1-FC27-DE66-B7A6415333D1}"/>
          </ac:spMkLst>
        </pc:spChg>
      </pc:sldChg>
      <pc:sldChg chg="addSp modSp add mod modTransition">
        <pc:chgData name="Rich Gilman" userId="4f564cd42b3169c7" providerId="LiveId" clId="{A7EA3EC5-23D3-44B2-A1F1-C1F0E59BD3B3}" dt="2026-01-14T16:33:18.002" v="7372" actId="6549"/>
        <pc:sldMkLst>
          <pc:docMk/>
          <pc:sldMk cId="0" sldId="260"/>
        </pc:sldMkLst>
        <pc:spChg chg="mod">
          <ac:chgData name="Rich Gilman" userId="4f564cd42b3169c7" providerId="LiveId" clId="{A7EA3EC5-23D3-44B2-A1F1-C1F0E59BD3B3}" dt="2026-01-10T23:24:14.699" v="4305" actId="14100"/>
          <ac:spMkLst>
            <pc:docMk/>
            <pc:sldMk cId="0" sldId="260"/>
            <ac:spMk id="2" creationId="{00000000-0000-0000-0000-000000000000}"/>
          </ac:spMkLst>
        </pc:spChg>
        <pc:spChg chg="mod">
          <ac:chgData name="Rich Gilman" userId="4f564cd42b3169c7" providerId="LiveId" clId="{A7EA3EC5-23D3-44B2-A1F1-C1F0E59BD3B3}" dt="2026-01-10T23:23:36.476" v="4301" actId="1076"/>
          <ac:spMkLst>
            <pc:docMk/>
            <pc:sldMk cId="0" sldId="260"/>
            <ac:spMk id="3" creationId="{00000000-0000-0000-0000-000000000000}"/>
          </ac:spMkLst>
        </pc:spChg>
        <pc:spChg chg="mod">
          <ac:chgData name="Rich Gilman" userId="4f564cd42b3169c7" providerId="LiveId" clId="{A7EA3EC5-23D3-44B2-A1F1-C1F0E59BD3B3}" dt="2026-01-10T23:23:30.988" v="4300" actId="1076"/>
          <ac:spMkLst>
            <pc:docMk/>
            <pc:sldMk cId="0" sldId="260"/>
            <ac:spMk id="4" creationId="{00000000-0000-0000-0000-000000000000}"/>
          </ac:spMkLst>
        </pc:spChg>
        <pc:spChg chg="add mod">
          <ac:chgData name="Rich Gilman" userId="4f564cd42b3169c7" providerId="LiveId" clId="{A7EA3EC5-23D3-44B2-A1F1-C1F0E59BD3B3}" dt="2026-01-14T16:33:18.002" v="7372" actId="6549"/>
          <ac:spMkLst>
            <pc:docMk/>
            <pc:sldMk cId="0" sldId="260"/>
            <ac:spMk id="5" creationId="{3246A00F-198C-C5DF-1276-066B5255C0C0}"/>
          </ac:spMkLst>
        </pc:spChg>
      </pc:sldChg>
      <pc:sldChg chg="addSp delSp modSp add mod setBg">
        <pc:chgData name="Rich Gilman" userId="4f564cd42b3169c7" providerId="LiveId" clId="{A7EA3EC5-23D3-44B2-A1F1-C1F0E59BD3B3}" dt="2026-01-11T00:01:06.937" v="6022" actId="1076"/>
        <pc:sldMkLst>
          <pc:docMk/>
          <pc:sldMk cId="0" sldId="261"/>
        </pc:sldMkLst>
        <pc:spChg chg="add mod">
          <ac:chgData name="Rich Gilman" userId="4f564cd42b3169c7" providerId="LiveId" clId="{A7EA3EC5-23D3-44B2-A1F1-C1F0E59BD3B3}" dt="2026-01-10T23:30:19.347" v="4477" actId="688"/>
          <ac:spMkLst>
            <pc:docMk/>
            <pc:sldMk cId="0" sldId="261"/>
            <ac:spMk id="5" creationId="{1A81E28B-AF8A-68A0-AE12-7A68501914BC}"/>
          </ac:spMkLst>
        </pc:spChg>
        <pc:spChg chg="add mod">
          <ac:chgData name="Rich Gilman" userId="4f564cd42b3169c7" providerId="LiveId" clId="{A7EA3EC5-23D3-44B2-A1F1-C1F0E59BD3B3}" dt="2026-01-10T23:59:35.259" v="5998" actId="14100"/>
          <ac:spMkLst>
            <pc:docMk/>
            <pc:sldMk cId="0" sldId="261"/>
            <ac:spMk id="6" creationId="{0EF4AE9D-7058-B0FC-EC15-02DA39BA26E6}"/>
          </ac:spMkLst>
        </pc:spChg>
        <pc:spChg chg="add mod">
          <ac:chgData name="Rich Gilman" userId="4f564cd42b3169c7" providerId="LiveId" clId="{A7EA3EC5-23D3-44B2-A1F1-C1F0E59BD3B3}" dt="2026-01-10T23:30:24.515" v="4478" actId="20577"/>
          <ac:spMkLst>
            <pc:docMk/>
            <pc:sldMk cId="0" sldId="261"/>
            <ac:spMk id="7" creationId="{DFD7F31C-69F1-1D44-6A27-8B0C4AB74950}"/>
          </ac:spMkLst>
        </pc:spChg>
        <pc:spChg chg="add mod">
          <ac:chgData name="Rich Gilman" userId="4f564cd42b3169c7" providerId="LiveId" clId="{A7EA3EC5-23D3-44B2-A1F1-C1F0E59BD3B3}" dt="2026-01-11T00:01:06.937" v="6022" actId="1076"/>
          <ac:spMkLst>
            <pc:docMk/>
            <pc:sldMk cId="0" sldId="261"/>
            <ac:spMk id="8" creationId="{2B520445-522F-193C-FB7C-9018AA3A74CB}"/>
          </ac:spMkLst>
        </pc:spChg>
        <pc:graphicFrameChg chg="mod modGraphic">
          <ac:chgData name="Rich Gilman" userId="4f564cd42b3169c7" providerId="LiveId" clId="{A7EA3EC5-23D3-44B2-A1F1-C1F0E59BD3B3}" dt="2026-01-10T23:26:34.125" v="4364" actId="14100"/>
          <ac:graphicFrameMkLst>
            <pc:docMk/>
            <pc:sldMk cId="0" sldId="261"/>
            <ac:graphicFrameMk id="3" creationId="{8214D3D8-CC43-E13E-4254-F4B87E66862C}"/>
          </ac:graphicFrameMkLst>
        </pc:graphicFrameChg>
      </pc:sldChg>
      <pc:sldChg chg="addSp modSp add mod modTransition">
        <pc:chgData name="Rich Gilman" userId="4f564cd42b3169c7" providerId="LiveId" clId="{A7EA3EC5-23D3-44B2-A1F1-C1F0E59BD3B3}" dt="2026-01-14T16:33:33.403" v="7373" actId="6549"/>
        <pc:sldMkLst>
          <pc:docMk/>
          <pc:sldMk cId="0" sldId="262"/>
        </pc:sldMkLst>
        <pc:spChg chg="mod">
          <ac:chgData name="Rich Gilman" userId="4f564cd42b3169c7" providerId="LiveId" clId="{A7EA3EC5-23D3-44B2-A1F1-C1F0E59BD3B3}" dt="2026-01-10T20:13:19.458" v="4267" actId="14100"/>
          <ac:spMkLst>
            <pc:docMk/>
            <pc:sldMk cId="0" sldId="262"/>
            <ac:spMk id="2" creationId="{00000000-0000-0000-0000-000000000000}"/>
          </ac:spMkLst>
        </pc:spChg>
        <pc:spChg chg="add mod">
          <ac:chgData name="Rich Gilman" userId="4f564cd42b3169c7" providerId="LiveId" clId="{A7EA3EC5-23D3-44B2-A1F1-C1F0E59BD3B3}" dt="2026-01-14T16:33:33.403" v="7373" actId="6549"/>
          <ac:spMkLst>
            <pc:docMk/>
            <pc:sldMk cId="0" sldId="262"/>
            <ac:spMk id="3" creationId="{9885241B-E429-B048-99BC-35FB48E2366D}"/>
          </ac:spMkLst>
        </pc:spChg>
      </pc:sldChg>
      <pc:sldChg chg="add modTransition">
        <pc:chgData name="Rich Gilman" userId="4f564cd42b3169c7" providerId="LiveId" clId="{A7EA3EC5-23D3-44B2-A1F1-C1F0E59BD3B3}" dt="2026-01-10T20:01:56.796" v="3859"/>
        <pc:sldMkLst>
          <pc:docMk/>
          <pc:sldMk cId="0" sldId="263"/>
        </pc:sldMkLst>
      </pc:sldChg>
      <pc:sldChg chg="add modTransition">
        <pc:chgData name="Rich Gilman" userId="4f564cd42b3169c7" providerId="LiveId" clId="{A7EA3EC5-23D3-44B2-A1F1-C1F0E59BD3B3}" dt="2026-01-10T20:01:56.796" v="3859"/>
        <pc:sldMkLst>
          <pc:docMk/>
          <pc:sldMk cId="0" sldId="264"/>
        </pc:sldMkLst>
      </pc:sldChg>
      <pc:sldChg chg="add modTransition">
        <pc:chgData name="Rich Gilman" userId="4f564cd42b3169c7" providerId="LiveId" clId="{A7EA3EC5-23D3-44B2-A1F1-C1F0E59BD3B3}" dt="2026-01-10T20:01:56.796" v="3859"/>
        <pc:sldMkLst>
          <pc:docMk/>
          <pc:sldMk cId="0" sldId="265"/>
        </pc:sldMkLst>
      </pc:sldChg>
      <pc:sldChg chg="add del modTransition">
        <pc:chgData name="Rich Gilman" userId="4f564cd42b3169c7" providerId="LiveId" clId="{A7EA3EC5-23D3-44B2-A1F1-C1F0E59BD3B3}" dt="2026-01-14T16:36:44.621" v="7376" actId="47"/>
        <pc:sldMkLst>
          <pc:docMk/>
          <pc:sldMk cId="0" sldId="266"/>
        </pc:sldMkLst>
      </pc:sldChg>
      <pc:sldChg chg="modSp add del mod setBg">
        <pc:chgData name="Rich Gilman" userId="4f564cd42b3169c7" providerId="LiveId" clId="{A7EA3EC5-23D3-44B2-A1F1-C1F0E59BD3B3}" dt="2026-01-10T23:34:33.173" v="4530"/>
        <pc:sldMkLst>
          <pc:docMk/>
          <pc:sldMk cId="0" sldId="269"/>
        </pc:sldMkLst>
        <pc:spChg chg="mod">
          <ac:chgData name="Rich Gilman" userId="4f564cd42b3169c7" providerId="LiveId" clId="{A7EA3EC5-23D3-44B2-A1F1-C1F0E59BD3B3}" dt="2026-01-10T23:34:25.969" v="4527" actId="14100"/>
          <ac:spMkLst>
            <pc:docMk/>
            <pc:sldMk cId="0" sldId="269"/>
            <ac:spMk id="3" creationId="{00000000-0000-0000-0000-000000000000}"/>
          </ac:spMkLst>
        </pc:spChg>
      </pc:sldChg>
      <pc:sldChg chg="addSp modSp add mod">
        <pc:chgData name="Rich Gilman" userId="4f564cd42b3169c7" providerId="LiveId" clId="{A7EA3EC5-23D3-44B2-A1F1-C1F0E59BD3B3}" dt="2026-01-11T00:21:05.681" v="7026" actId="20577"/>
        <pc:sldMkLst>
          <pc:docMk/>
          <pc:sldMk cId="0" sldId="274"/>
        </pc:sldMkLst>
        <pc:spChg chg="add mod">
          <ac:chgData name="Rich Gilman" userId="4f564cd42b3169c7" providerId="LiveId" clId="{A7EA3EC5-23D3-44B2-A1F1-C1F0E59BD3B3}" dt="2026-01-11T00:21:05.681" v="7026" actId="20577"/>
          <ac:spMkLst>
            <pc:docMk/>
            <pc:sldMk cId="0" sldId="274"/>
            <ac:spMk id="3" creationId="{65F39181-26BD-F1BA-3F6A-C6D1148AEAB0}"/>
          </ac:spMkLst>
        </pc:spChg>
        <pc:spChg chg="mod">
          <ac:chgData name="Rich Gilman" userId="4f564cd42b3169c7" providerId="LiveId" clId="{A7EA3EC5-23D3-44B2-A1F1-C1F0E59BD3B3}" dt="2026-01-11T00:18:50.778" v="6730" actId="113"/>
          <ac:spMkLst>
            <pc:docMk/>
            <pc:sldMk cId="0" sldId="274"/>
            <ac:spMk id="37890" creationId="{CF3E7B0D-19A8-4393-E19C-384716D6A560}"/>
          </ac:spMkLst>
        </pc:spChg>
        <pc:spChg chg="mod">
          <ac:chgData name="Rich Gilman" userId="4f564cd42b3169c7" providerId="LiveId" clId="{A7EA3EC5-23D3-44B2-A1F1-C1F0E59BD3B3}" dt="2026-01-11T00:18:46.313" v="6729" actId="20577"/>
          <ac:spMkLst>
            <pc:docMk/>
            <pc:sldMk cId="0" sldId="274"/>
            <ac:spMk id="37891" creationId="{390A7817-1C87-5DAB-AB45-3AAC6AEC8595}"/>
          </ac:spMkLst>
        </pc:spChg>
        <pc:picChg chg="mod">
          <ac:chgData name="Rich Gilman" userId="4f564cd42b3169c7" providerId="LiveId" clId="{A7EA3EC5-23D3-44B2-A1F1-C1F0E59BD3B3}" dt="2026-01-11T00:16:33.785" v="6676" actId="1076"/>
          <ac:picMkLst>
            <pc:docMk/>
            <pc:sldMk cId="0" sldId="274"/>
            <ac:picMk id="37892" creationId="{1574B541-5978-87FA-1CE0-DF37482ECB87}"/>
          </ac:picMkLst>
        </pc:picChg>
      </pc:sldChg>
      <pc:sldChg chg="modSp add mod">
        <pc:chgData name="Rich Gilman" userId="4f564cd42b3169c7" providerId="LiveId" clId="{A7EA3EC5-23D3-44B2-A1F1-C1F0E59BD3B3}" dt="2026-01-11T00:21:32.264" v="7061" actId="20577"/>
        <pc:sldMkLst>
          <pc:docMk/>
          <pc:sldMk cId="0" sldId="276"/>
        </pc:sldMkLst>
        <pc:spChg chg="mod">
          <ac:chgData name="Rich Gilman" userId="4f564cd42b3169c7" providerId="LiveId" clId="{A7EA3EC5-23D3-44B2-A1F1-C1F0E59BD3B3}" dt="2026-01-11T00:21:32.264" v="7061" actId="20577"/>
          <ac:spMkLst>
            <pc:docMk/>
            <pc:sldMk cId="0" sldId="276"/>
            <ac:spMk id="39939" creationId="{7D50DF92-1E71-DC63-19A1-10428611C3D5}"/>
          </ac:spMkLst>
        </pc:spChg>
      </pc:sldChg>
      <pc:sldChg chg="modSp mod">
        <pc:chgData name="Rich Gilman" userId="4f564cd42b3169c7" providerId="LiveId" clId="{A7EA3EC5-23D3-44B2-A1F1-C1F0E59BD3B3}" dt="2026-01-14T16:08:50.141" v="7158" actId="20577"/>
        <pc:sldMkLst>
          <pc:docMk/>
          <pc:sldMk cId="4283768167" sldId="366"/>
        </pc:sldMkLst>
        <pc:spChg chg="mod">
          <ac:chgData name="Rich Gilman" userId="4f564cd42b3169c7" providerId="LiveId" clId="{A7EA3EC5-23D3-44B2-A1F1-C1F0E59BD3B3}" dt="2026-01-14T16:08:50.141" v="7158" actId="20577"/>
          <ac:spMkLst>
            <pc:docMk/>
            <pc:sldMk cId="4283768167" sldId="366"/>
            <ac:spMk id="3" creationId="{E20EC23F-818B-305B-2397-911D66BA2348}"/>
          </ac:spMkLst>
        </pc:spChg>
      </pc:sldChg>
      <pc:sldChg chg="addSp delSp modSp mod">
        <pc:chgData name="Rich Gilman" userId="4f564cd42b3169c7" providerId="LiveId" clId="{A7EA3EC5-23D3-44B2-A1F1-C1F0E59BD3B3}" dt="2026-01-14T16:10:18.149" v="7167" actId="14100"/>
        <pc:sldMkLst>
          <pc:docMk/>
          <pc:sldMk cId="3527833909" sldId="367"/>
        </pc:sldMkLst>
        <pc:spChg chg="add del mod">
          <ac:chgData name="Rich Gilman" userId="4f564cd42b3169c7" providerId="LiveId" clId="{A7EA3EC5-23D3-44B2-A1F1-C1F0E59BD3B3}" dt="2026-01-14T16:09:51.825" v="7160" actId="22"/>
          <ac:spMkLst>
            <pc:docMk/>
            <pc:sldMk cId="3527833909" sldId="367"/>
            <ac:spMk id="3" creationId="{37C2F117-DCC7-63C1-14B6-69C9D891526E}"/>
          </ac:spMkLst>
        </pc:spChg>
        <pc:spChg chg="mod">
          <ac:chgData name="Rich Gilman" userId="4f564cd42b3169c7" providerId="LiveId" clId="{A7EA3EC5-23D3-44B2-A1F1-C1F0E59BD3B3}" dt="2026-01-14T16:10:10.269" v="7165" actId="1076"/>
          <ac:spMkLst>
            <pc:docMk/>
            <pc:sldMk cId="3527833909" sldId="367"/>
            <ac:spMk id="17" creationId="{EC2BEA9C-BC03-1A45-B3AF-F91CC343ACF2}"/>
          </ac:spMkLst>
        </pc:spChg>
        <pc:picChg chg="add mod ord">
          <ac:chgData name="Rich Gilman" userId="4f564cd42b3169c7" providerId="LiveId" clId="{A7EA3EC5-23D3-44B2-A1F1-C1F0E59BD3B3}" dt="2026-01-14T16:10:18.149" v="7167" actId="14100"/>
          <ac:picMkLst>
            <pc:docMk/>
            <pc:sldMk cId="3527833909" sldId="367"/>
            <ac:picMk id="5" creationId="{2853FD39-F056-5307-FA1D-F416607844F7}"/>
          </ac:picMkLst>
        </pc:picChg>
        <pc:picChg chg="del">
          <ac:chgData name="Rich Gilman" userId="4f564cd42b3169c7" providerId="LiveId" clId="{A7EA3EC5-23D3-44B2-A1F1-C1F0E59BD3B3}" dt="2026-01-14T16:09:49.837" v="7159" actId="478"/>
          <ac:picMkLst>
            <pc:docMk/>
            <pc:sldMk cId="3527833909" sldId="367"/>
            <ac:picMk id="16" creationId="{7E55059C-D2BA-D342-9C5B-EBB8B58256E8}"/>
          </ac:picMkLst>
        </pc:picChg>
      </pc:sldChg>
      <pc:sldChg chg="addSp delSp modSp mod">
        <pc:chgData name="Rich Gilman" userId="4f564cd42b3169c7" providerId="LiveId" clId="{A7EA3EC5-23D3-44B2-A1F1-C1F0E59BD3B3}" dt="2026-01-14T16:13:48.238" v="7217" actId="1076"/>
        <pc:sldMkLst>
          <pc:docMk/>
          <pc:sldMk cId="448250362" sldId="372"/>
        </pc:sldMkLst>
        <pc:spChg chg="add del mod">
          <ac:chgData name="Rich Gilman" userId="4f564cd42b3169c7" providerId="LiveId" clId="{A7EA3EC5-23D3-44B2-A1F1-C1F0E59BD3B3}" dt="2026-01-14T16:13:31.192" v="7211"/>
          <ac:spMkLst>
            <pc:docMk/>
            <pc:sldMk cId="448250362" sldId="372"/>
            <ac:spMk id="3" creationId="{BFEA9E8F-5626-CE93-A61A-AD2D712E40DD}"/>
          </ac:spMkLst>
        </pc:spChg>
        <pc:spChg chg="mod">
          <ac:chgData name="Rich Gilman" userId="4f564cd42b3169c7" providerId="LiveId" clId="{A7EA3EC5-23D3-44B2-A1F1-C1F0E59BD3B3}" dt="2026-01-14T16:11:16.960" v="7205" actId="122"/>
          <ac:spMkLst>
            <pc:docMk/>
            <pc:sldMk cId="448250362" sldId="372"/>
            <ac:spMk id="4" creationId="{183E330C-EC7D-A1A6-5B0B-11C228F367F5}"/>
          </ac:spMkLst>
        </pc:spChg>
        <pc:spChg chg="mod">
          <ac:chgData name="Rich Gilman" userId="4f564cd42b3169c7" providerId="LiveId" clId="{A7EA3EC5-23D3-44B2-A1F1-C1F0E59BD3B3}" dt="2026-01-14T16:13:48.238" v="7217" actId="1076"/>
          <ac:spMkLst>
            <pc:docMk/>
            <pc:sldMk cId="448250362" sldId="372"/>
            <ac:spMk id="7" creationId="{50530E26-D5D3-48F8-D8E1-51C831059793}"/>
          </ac:spMkLst>
        </pc:spChg>
        <pc:picChg chg="add mod ord">
          <ac:chgData name="Rich Gilman" userId="4f564cd42b3169c7" providerId="LiveId" clId="{A7EA3EC5-23D3-44B2-A1F1-C1F0E59BD3B3}" dt="2026-01-14T16:13:41.908" v="7215" actId="14100"/>
          <ac:picMkLst>
            <pc:docMk/>
            <pc:sldMk cId="448250362" sldId="372"/>
            <ac:picMk id="5" creationId="{8CF7903B-05E7-572F-1862-C04264114DFF}"/>
          </ac:picMkLst>
        </pc:picChg>
        <pc:picChg chg="del">
          <ac:chgData name="Rich Gilman" userId="4f564cd42b3169c7" providerId="LiveId" clId="{A7EA3EC5-23D3-44B2-A1F1-C1F0E59BD3B3}" dt="2026-01-14T16:12:51.192" v="7206" actId="478"/>
          <ac:picMkLst>
            <pc:docMk/>
            <pc:sldMk cId="448250362" sldId="372"/>
            <ac:picMk id="6" creationId="{57ADD981-3121-71B9-DBA7-B03C0E5A1C42}"/>
          </ac:picMkLst>
        </pc:picChg>
      </pc:sldChg>
      <pc:sldChg chg="modSp mod">
        <pc:chgData name="Rich Gilman" userId="4f564cd42b3169c7" providerId="LiveId" clId="{A7EA3EC5-23D3-44B2-A1F1-C1F0E59BD3B3}" dt="2026-01-14T16:14:09.452" v="7220" actId="1076"/>
        <pc:sldMkLst>
          <pc:docMk/>
          <pc:sldMk cId="4289677284" sldId="373"/>
        </pc:sldMkLst>
        <pc:picChg chg="mod">
          <ac:chgData name="Rich Gilman" userId="4f564cd42b3169c7" providerId="LiveId" clId="{A7EA3EC5-23D3-44B2-A1F1-C1F0E59BD3B3}" dt="2026-01-14T16:14:06.277" v="7219" actId="14100"/>
          <ac:picMkLst>
            <pc:docMk/>
            <pc:sldMk cId="4289677284" sldId="373"/>
            <ac:picMk id="6" creationId="{AF2A2512-9BDD-092D-87A1-7303D670C25E}"/>
          </ac:picMkLst>
        </pc:picChg>
        <pc:picChg chg="mod">
          <ac:chgData name="Rich Gilman" userId="4f564cd42b3169c7" providerId="LiveId" clId="{A7EA3EC5-23D3-44B2-A1F1-C1F0E59BD3B3}" dt="2026-01-14T16:14:09.452" v="7220" actId="1076"/>
          <ac:picMkLst>
            <pc:docMk/>
            <pc:sldMk cId="4289677284" sldId="373"/>
            <ac:picMk id="7" creationId="{8F1DE889-B4C1-6A76-79D8-718FEE612676}"/>
          </ac:picMkLst>
        </pc:picChg>
      </pc:sldChg>
      <pc:sldChg chg="modSp new mod">
        <pc:chgData name="Rich Gilman" userId="4f564cd42b3169c7" providerId="LiveId" clId="{A7EA3EC5-23D3-44B2-A1F1-C1F0E59BD3B3}" dt="2026-01-10T18:14:01.735" v="794" actId="20577"/>
        <pc:sldMkLst>
          <pc:docMk/>
          <pc:sldMk cId="4218215649" sldId="376"/>
        </pc:sldMkLst>
        <pc:spChg chg="mod">
          <ac:chgData name="Rich Gilman" userId="4f564cd42b3169c7" providerId="LiveId" clId="{A7EA3EC5-23D3-44B2-A1F1-C1F0E59BD3B3}" dt="2026-01-10T18:14:01.735" v="794" actId="20577"/>
          <ac:spMkLst>
            <pc:docMk/>
            <pc:sldMk cId="4218215649" sldId="376"/>
            <ac:spMk id="2" creationId="{7D08768C-48A7-59E7-74FE-69B3E13D8261}"/>
          </ac:spMkLst>
        </pc:spChg>
        <pc:spChg chg="mod">
          <ac:chgData name="Rich Gilman" userId="4f564cd42b3169c7" providerId="LiveId" clId="{A7EA3EC5-23D3-44B2-A1F1-C1F0E59BD3B3}" dt="2026-01-10T17:48:14.688" v="17" actId="20577"/>
          <ac:spMkLst>
            <pc:docMk/>
            <pc:sldMk cId="4218215649" sldId="376"/>
            <ac:spMk id="4" creationId="{3E95C963-2968-E0A5-C772-31F8A3ADA93D}"/>
          </ac:spMkLst>
        </pc:spChg>
      </pc:sldChg>
      <pc:sldChg chg="addSp delSp modSp add mod">
        <pc:chgData name="Rich Gilman" userId="4f564cd42b3169c7" providerId="LiveId" clId="{A7EA3EC5-23D3-44B2-A1F1-C1F0E59BD3B3}" dt="2026-01-14T16:27:30.426" v="7234" actId="2085"/>
        <pc:sldMkLst>
          <pc:docMk/>
          <pc:sldMk cId="1195308699" sldId="377"/>
        </pc:sldMkLst>
        <pc:spChg chg="mod">
          <ac:chgData name="Rich Gilman" userId="4f564cd42b3169c7" providerId="LiveId" clId="{A7EA3EC5-23D3-44B2-A1F1-C1F0E59BD3B3}" dt="2026-01-10T18:02:56.370" v="519" actId="313"/>
          <ac:spMkLst>
            <pc:docMk/>
            <pc:sldMk cId="1195308699" sldId="377"/>
            <ac:spMk id="2" creationId="{E14A7753-692F-4FFF-DD30-9F05E7AD0AA7}"/>
          </ac:spMkLst>
        </pc:spChg>
        <pc:spChg chg="add del">
          <ac:chgData name="Rich Gilman" userId="4f564cd42b3169c7" providerId="LiveId" clId="{A7EA3EC5-23D3-44B2-A1F1-C1F0E59BD3B3}" dt="2026-01-14T16:24:47.458" v="7222" actId="22"/>
          <ac:spMkLst>
            <pc:docMk/>
            <pc:sldMk cId="1195308699" sldId="377"/>
            <ac:spMk id="7" creationId="{7D7456C3-FA98-CEED-3FFA-8D4859968E91}"/>
          </ac:spMkLst>
        </pc:spChg>
        <pc:spChg chg="add mod">
          <ac:chgData name="Rich Gilman" userId="4f564cd42b3169c7" providerId="LiveId" clId="{A7EA3EC5-23D3-44B2-A1F1-C1F0E59BD3B3}" dt="2026-01-10T18:06:23.343" v="617" actId="1076"/>
          <ac:spMkLst>
            <pc:docMk/>
            <pc:sldMk cId="1195308699" sldId="377"/>
            <ac:spMk id="8" creationId="{43BC02A5-6DE4-FFED-5D33-2684403B3618}"/>
          </ac:spMkLst>
        </pc:spChg>
        <pc:spChg chg="add mod">
          <ac:chgData name="Rich Gilman" userId="4f564cd42b3169c7" providerId="LiveId" clId="{A7EA3EC5-23D3-44B2-A1F1-C1F0E59BD3B3}" dt="2026-01-14T16:27:30.426" v="7234" actId="2085"/>
          <ac:spMkLst>
            <pc:docMk/>
            <pc:sldMk cId="1195308699" sldId="377"/>
            <ac:spMk id="11" creationId="{774AB0B9-9A40-7B56-8F66-78ED5922E1DE}"/>
          </ac:spMkLst>
        </pc:spChg>
        <pc:picChg chg="add mod">
          <ac:chgData name="Rich Gilman" userId="4f564cd42b3169c7" providerId="LiveId" clId="{A7EA3EC5-23D3-44B2-A1F1-C1F0E59BD3B3}" dt="2026-01-10T19:56:36.956" v="3814" actId="1076"/>
          <ac:picMkLst>
            <pc:docMk/>
            <pc:sldMk cId="1195308699" sldId="377"/>
            <ac:picMk id="6" creationId="{25399731-5472-0A6D-7DFB-3DC1DC0EC1FF}"/>
          </ac:picMkLst>
        </pc:picChg>
        <pc:picChg chg="add mod">
          <ac:chgData name="Rich Gilman" userId="4f564cd42b3169c7" providerId="LiveId" clId="{A7EA3EC5-23D3-44B2-A1F1-C1F0E59BD3B3}" dt="2026-01-14T16:27:15.717" v="7231" actId="1076"/>
          <ac:picMkLst>
            <pc:docMk/>
            <pc:sldMk cId="1195308699" sldId="377"/>
            <ac:picMk id="10" creationId="{62F37FC5-5B8B-7AE5-62C2-CB259F140756}"/>
          </ac:picMkLst>
        </pc:picChg>
      </pc:sldChg>
      <pc:sldChg chg="modSp new mod">
        <pc:chgData name="Rich Gilman" userId="4f564cd42b3169c7" providerId="LiveId" clId="{A7EA3EC5-23D3-44B2-A1F1-C1F0E59BD3B3}" dt="2026-01-14T16:30:15.629" v="7240" actId="20577"/>
        <pc:sldMkLst>
          <pc:docMk/>
          <pc:sldMk cId="3840400817" sldId="378"/>
        </pc:sldMkLst>
        <pc:spChg chg="mod">
          <ac:chgData name="Rich Gilman" userId="4f564cd42b3169c7" providerId="LiveId" clId="{A7EA3EC5-23D3-44B2-A1F1-C1F0E59BD3B3}" dt="2026-01-14T16:30:15.629" v="7240" actId="20577"/>
          <ac:spMkLst>
            <pc:docMk/>
            <pc:sldMk cId="3840400817" sldId="378"/>
            <ac:spMk id="2" creationId="{C6182FEC-72D2-7CF8-193A-5CEED6F1730B}"/>
          </ac:spMkLst>
        </pc:spChg>
        <pc:spChg chg="mod">
          <ac:chgData name="Rich Gilman" userId="4f564cd42b3169c7" providerId="LiveId" clId="{A7EA3EC5-23D3-44B2-A1F1-C1F0E59BD3B3}" dt="2026-01-10T18:13:17.688" v="784" actId="20577"/>
          <ac:spMkLst>
            <pc:docMk/>
            <pc:sldMk cId="3840400817" sldId="378"/>
            <ac:spMk id="4" creationId="{A584E9F1-8EFD-2E11-E888-51BF34D3AAB9}"/>
          </ac:spMkLst>
        </pc:spChg>
      </pc:sldChg>
      <pc:sldChg chg="modSp add mod">
        <pc:chgData name="Rich Gilman" userId="4f564cd42b3169c7" providerId="LiveId" clId="{A7EA3EC5-23D3-44B2-A1F1-C1F0E59BD3B3}" dt="2026-01-10T18:14:24.640" v="806" actId="20577"/>
        <pc:sldMkLst>
          <pc:docMk/>
          <pc:sldMk cId="4183788375" sldId="379"/>
        </pc:sldMkLst>
        <pc:spChg chg="mod">
          <ac:chgData name="Rich Gilman" userId="4f564cd42b3169c7" providerId="LiveId" clId="{A7EA3EC5-23D3-44B2-A1F1-C1F0E59BD3B3}" dt="2026-01-10T18:14:24.640" v="806" actId="20577"/>
          <ac:spMkLst>
            <pc:docMk/>
            <pc:sldMk cId="4183788375" sldId="379"/>
            <ac:spMk id="2" creationId="{9F5E0695-DDE0-7785-9D87-5B86E6ECE44A}"/>
          </ac:spMkLst>
        </pc:spChg>
        <pc:spChg chg="mod">
          <ac:chgData name="Rich Gilman" userId="4f564cd42b3169c7" providerId="LiveId" clId="{A7EA3EC5-23D3-44B2-A1F1-C1F0E59BD3B3}" dt="2026-01-10T18:07:02.848" v="623" actId="20577"/>
          <ac:spMkLst>
            <pc:docMk/>
            <pc:sldMk cId="4183788375" sldId="379"/>
            <ac:spMk id="4" creationId="{7DF9D232-CD78-D929-1271-9BCB15D8E5CF}"/>
          </ac:spMkLst>
        </pc:spChg>
      </pc:sldChg>
      <pc:sldChg chg="addSp modSp add mod">
        <pc:chgData name="Rich Gilman" userId="4f564cd42b3169c7" providerId="LiveId" clId="{A7EA3EC5-23D3-44B2-A1F1-C1F0E59BD3B3}" dt="2026-01-14T16:30:03.861" v="7237" actId="14100"/>
        <pc:sldMkLst>
          <pc:docMk/>
          <pc:sldMk cId="925547041" sldId="380"/>
        </pc:sldMkLst>
        <pc:spChg chg="mod">
          <ac:chgData name="Rich Gilman" userId="4f564cd42b3169c7" providerId="LiveId" clId="{A7EA3EC5-23D3-44B2-A1F1-C1F0E59BD3B3}" dt="2026-01-10T18:12:32.598" v="742" actId="20577"/>
          <ac:spMkLst>
            <pc:docMk/>
            <pc:sldMk cId="925547041" sldId="380"/>
            <ac:spMk id="2" creationId="{CECB7252-974B-8B26-0745-E31324E71C38}"/>
          </ac:spMkLst>
        </pc:spChg>
        <pc:spChg chg="mod">
          <ac:chgData name="Rich Gilman" userId="4f564cd42b3169c7" providerId="LiveId" clId="{A7EA3EC5-23D3-44B2-A1F1-C1F0E59BD3B3}" dt="2026-01-10T18:10:03.017" v="709" actId="20577"/>
          <ac:spMkLst>
            <pc:docMk/>
            <pc:sldMk cId="925547041" sldId="380"/>
            <ac:spMk id="4" creationId="{9BFFE4EE-7F8E-25F8-5D8C-BE51610B3C6B}"/>
          </ac:spMkLst>
        </pc:spChg>
        <pc:picChg chg="mod">
          <ac:chgData name="Rich Gilman" userId="4f564cd42b3169c7" providerId="LiveId" clId="{A7EA3EC5-23D3-44B2-A1F1-C1F0E59BD3B3}" dt="2026-01-10T18:12:39.176" v="743" actId="1076"/>
          <ac:picMkLst>
            <pc:docMk/>
            <pc:sldMk cId="925547041" sldId="380"/>
            <ac:picMk id="6" creationId="{3A06A82D-20FB-6BC9-DF18-CB93DFDA66C3}"/>
          </ac:picMkLst>
        </pc:picChg>
        <pc:picChg chg="add mod">
          <ac:chgData name="Rich Gilman" userId="4f564cd42b3169c7" providerId="LiveId" clId="{A7EA3EC5-23D3-44B2-A1F1-C1F0E59BD3B3}" dt="2026-01-14T16:30:03.861" v="7237" actId="14100"/>
          <ac:picMkLst>
            <pc:docMk/>
            <pc:sldMk cId="925547041" sldId="380"/>
            <ac:picMk id="7" creationId="{AE5EB06A-1F19-0638-C4A5-51732FCF8F69}"/>
          </ac:picMkLst>
        </pc:picChg>
      </pc:sldChg>
      <pc:sldChg chg="modSp add mod">
        <pc:chgData name="Rich Gilman" userId="4f564cd42b3169c7" providerId="LiveId" clId="{A7EA3EC5-23D3-44B2-A1F1-C1F0E59BD3B3}" dt="2026-01-10T23:46:23.348" v="5233" actId="20577"/>
        <pc:sldMkLst>
          <pc:docMk/>
          <pc:sldMk cId="477891113" sldId="381"/>
        </pc:sldMkLst>
        <pc:spChg chg="mod">
          <ac:chgData name="Rich Gilman" userId="4f564cd42b3169c7" providerId="LiveId" clId="{A7EA3EC5-23D3-44B2-A1F1-C1F0E59BD3B3}" dt="2026-01-10T23:46:23.348" v="5233" actId="20577"/>
          <ac:spMkLst>
            <pc:docMk/>
            <pc:sldMk cId="477891113" sldId="381"/>
            <ac:spMk id="2" creationId="{D7F11467-F8A9-E920-FB77-D08FB42CB501}"/>
          </ac:spMkLst>
        </pc:spChg>
      </pc:sldChg>
      <pc:sldChg chg="addSp delSp modSp add mod">
        <pc:chgData name="Rich Gilman" userId="4f564cd42b3169c7" providerId="LiveId" clId="{A7EA3EC5-23D3-44B2-A1F1-C1F0E59BD3B3}" dt="2026-01-14T16:32:49.742" v="7340" actId="1076"/>
        <pc:sldMkLst>
          <pc:docMk/>
          <pc:sldMk cId="2308556919" sldId="382"/>
        </pc:sldMkLst>
        <pc:spChg chg="mod">
          <ac:chgData name="Rich Gilman" userId="4f564cd42b3169c7" providerId="LiveId" clId="{A7EA3EC5-23D3-44B2-A1F1-C1F0E59BD3B3}" dt="2026-01-10T23:53:21.783" v="5734" actId="255"/>
          <ac:spMkLst>
            <pc:docMk/>
            <pc:sldMk cId="2308556919" sldId="382"/>
            <ac:spMk id="2" creationId="{EF2FF513-174E-5A11-A537-4A916C781950}"/>
          </ac:spMkLst>
        </pc:spChg>
        <pc:spChg chg="add mod">
          <ac:chgData name="Rich Gilman" userId="4f564cd42b3169c7" providerId="LiveId" clId="{A7EA3EC5-23D3-44B2-A1F1-C1F0E59BD3B3}" dt="2026-01-14T16:32:43.388" v="7338" actId="1076"/>
          <ac:spMkLst>
            <pc:docMk/>
            <pc:sldMk cId="2308556919" sldId="382"/>
            <ac:spMk id="10" creationId="{2AB2276A-1D15-DC04-76BD-4CF32D2E0DC0}"/>
          </ac:spMkLst>
        </pc:spChg>
        <pc:picChg chg="add mod">
          <ac:chgData name="Rich Gilman" userId="4f564cd42b3169c7" providerId="LiveId" clId="{A7EA3EC5-23D3-44B2-A1F1-C1F0E59BD3B3}" dt="2026-01-10T23:53:30.226" v="5736" actId="1076"/>
          <ac:picMkLst>
            <pc:docMk/>
            <pc:sldMk cId="2308556919" sldId="382"/>
            <ac:picMk id="6" creationId="{112C0B2D-2E44-6700-8AA5-4F8633035D10}"/>
          </ac:picMkLst>
        </pc:picChg>
        <pc:picChg chg="add mod">
          <ac:chgData name="Rich Gilman" userId="4f564cd42b3169c7" providerId="LiveId" clId="{A7EA3EC5-23D3-44B2-A1F1-C1F0E59BD3B3}" dt="2026-01-14T16:32:49.742" v="7340" actId="1076"/>
          <ac:picMkLst>
            <pc:docMk/>
            <pc:sldMk cId="2308556919" sldId="382"/>
            <ac:picMk id="7" creationId="{6C2A3EBD-9739-ED32-04D4-21535741631C}"/>
          </ac:picMkLst>
        </pc:picChg>
        <pc:picChg chg="add mod">
          <ac:chgData name="Rich Gilman" userId="4f564cd42b3169c7" providerId="LiveId" clId="{A7EA3EC5-23D3-44B2-A1F1-C1F0E59BD3B3}" dt="2026-01-10T23:53:38.388" v="5738" actId="1076"/>
          <ac:picMkLst>
            <pc:docMk/>
            <pc:sldMk cId="2308556919" sldId="382"/>
            <ac:picMk id="8" creationId="{79D4919D-A370-283D-441E-B9FCA273F488}"/>
          </ac:picMkLst>
        </pc:picChg>
        <pc:picChg chg="add mod">
          <ac:chgData name="Rich Gilman" userId="4f564cd42b3169c7" providerId="LiveId" clId="{A7EA3EC5-23D3-44B2-A1F1-C1F0E59BD3B3}" dt="2026-01-10T23:53:27.215" v="5735" actId="1076"/>
          <ac:picMkLst>
            <pc:docMk/>
            <pc:sldMk cId="2308556919" sldId="382"/>
            <ac:picMk id="11" creationId="{D9D215C4-55E8-D809-8476-B06AB7E092A7}"/>
          </ac:picMkLst>
        </pc:picChg>
        <pc:picChg chg="add mod">
          <ac:chgData name="Rich Gilman" userId="4f564cd42b3169c7" providerId="LiveId" clId="{A7EA3EC5-23D3-44B2-A1F1-C1F0E59BD3B3}" dt="2026-01-14T16:32:46.518" v="7339" actId="1076"/>
          <ac:picMkLst>
            <pc:docMk/>
            <pc:sldMk cId="2308556919" sldId="382"/>
            <ac:picMk id="12" creationId="{DF119342-DEDC-9276-7733-C81A3D4DD4A5}"/>
          </ac:picMkLst>
        </pc:picChg>
      </pc:sldChg>
      <pc:sldChg chg="delSp modSp add del mod ord">
        <pc:chgData name="Rich Gilman" userId="4f564cd42b3169c7" providerId="LiveId" clId="{A7EA3EC5-23D3-44B2-A1F1-C1F0E59BD3B3}" dt="2026-01-14T16:31:21.446" v="7247" actId="20577"/>
        <pc:sldMkLst>
          <pc:docMk/>
          <pc:sldMk cId="286650594" sldId="383"/>
        </pc:sldMkLst>
        <pc:spChg chg="mod">
          <ac:chgData name="Rich Gilman" userId="4f564cd42b3169c7" providerId="LiveId" clId="{A7EA3EC5-23D3-44B2-A1F1-C1F0E59BD3B3}" dt="2026-01-14T16:31:21.446" v="7247" actId="20577"/>
          <ac:spMkLst>
            <pc:docMk/>
            <pc:sldMk cId="286650594" sldId="383"/>
            <ac:spMk id="2" creationId="{7AE340C2-906D-F368-3D5F-4183BA1A27C4}"/>
          </ac:spMkLst>
        </pc:spChg>
        <pc:spChg chg="mod">
          <ac:chgData name="Rich Gilman" userId="4f564cd42b3169c7" providerId="LiveId" clId="{A7EA3EC5-23D3-44B2-A1F1-C1F0E59BD3B3}" dt="2026-01-10T18:46:33.295" v="2480" actId="1076"/>
          <ac:spMkLst>
            <pc:docMk/>
            <pc:sldMk cId="286650594" sldId="383"/>
            <ac:spMk id="4" creationId="{AF80327C-13CC-B936-534D-9C613817841B}"/>
          </ac:spMkLst>
        </pc:spChg>
      </pc:sldChg>
      <pc:sldChg chg="modSp new mod">
        <pc:chgData name="Rich Gilman" userId="4f564cd42b3169c7" providerId="LiveId" clId="{A7EA3EC5-23D3-44B2-A1F1-C1F0E59BD3B3}" dt="2026-01-10T19:35:32.973" v="2752" actId="14100"/>
        <pc:sldMkLst>
          <pc:docMk/>
          <pc:sldMk cId="1807658576" sldId="386"/>
        </pc:sldMkLst>
        <pc:spChg chg="mod">
          <ac:chgData name="Rich Gilman" userId="4f564cd42b3169c7" providerId="LiveId" clId="{A7EA3EC5-23D3-44B2-A1F1-C1F0E59BD3B3}" dt="2026-01-10T19:35:32.973" v="2752" actId="14100"/>
          <ac:spMkLst>
            <pc:docMk/>
            <pc:sldMk cId="1807658576" sldId="386"/>
            <ac:spMk id="4" creationId="{2F585260-8C82-4821-5742-4BBB536F77FD}"/>
          </ac:spMkLst>
        </pc:spChg>
      </pc:sldChg>
      <pc:sldChg chg="modSp add mod modNotesTx">
        <pc:chgData name="Rich Gilman" userId="4f564cd42b3169c7" providerId="LiveId" clId="{A7EA3EC5-23D3-44B2-A1F1-C1F0E59BD3B3}" dt="2026-01-14T16:39:28.118" v="7413" actId="12"/>
        <pc:sldMkLst>
          <pc:docMk/>
          <pc:sldMk cId="0" sldId="566"/>
        </pc:sldMkLst>
        <pc:spChg chg="mod">
          <ac:chgData name="Rich Gilman" userId="4f564cd42b3169c7" providerId="LiveId" clId="{A7EA3EC5-23D3-44B2-A1F1-C1F0E59BD3B3}" dt="2026-01-11T00:10:44.280" v="6497" actId="113"/>
          <ac:spMkLst>
            <pc:docMk/>
            <pc:sldMk cId="0" sldId="566"/>
            <ac:spMk id="3" creationId="{00000000-0000-0000-0000-000000000000}"/>
          </ac:spMkLst>
        </pc:spChg>
        <pc:spChg chg="mod">
          <ac:chgData name="Rich Gilman" userId="4f564cd42b3169c7" providerId="LiveId" clId="{A7EA3EC5-23D3-44B2-A1F1-C1F0E59BD3B3}" dt="2026-01-14T16:39:28.118" v="7413" actId="12"/>
          <ac:spMkLst>
            <pc:docMk/>
            <pc:sldMk cId="0" sldId="566"/>
            <ac:spMk id="11" creationId="{00000000-0000-0000-0000-000000000000}"/>
          </ac:spMkLst>
        </pc:spChg>
      </pc:sldChg>
      <pc:sldChg chg="modSp add mod modNotesTx">
        <pc:chgData name="Rich Gilman" userId="4f564cd42b3169c7" providerId="LiveId" clId="{A7EA3EC5-23D3-44B2-A1F1-C1F0E59BD3B3}" dt="2026-01-11T00:10:33.593" v="6496" actId="20577"/>
        <pc:sldMkLst>
          <pc:docMk/>
          <pc:sldMk cId="0" sldId="591"/>
        </pc:sldMkLst>
        <pc:graphicFrameChg chg="mod modGraphic">
          <ac:chgData name="Rich Gilman" userId="4f564cd42b3169c7" providerId="LiveId" clId="{A7EA3EC5-23D3-44B2-A1F1-C1F0E59BD3B3}" dt="2026-01-11T00:10:33.593" v="6496" actId="20577"/>
          <ac:graphicFrameMkLst>
            <pc:docMk/>
            <pc:sldMk cId="0" sldId="591"/>
            <ac:graphicFrameMk id="4" creationId="{00000000-0000-0000-0000-000000000000}"/>
          </ac:graphicFrameMkLst>
        </pc:graphicFrameChg>
      </pc:sldChg>
      <pc:sldChg chg="modSp add mod">
        <pc:chgData name="Rich Gilman" userId="4f564cd42b3169c7" providerId="LiveId" clId="{A7EA3EC5-23D3-44B2-A1F1-C1F0E59BD3B3}" dt="2026-01-10T19:48:03.042" v="3302" actId="20577"/>
        <pc:sldMkLst>
          <pc:docMk/>
          <pc:sldMk cId="133597806" sldId="642"/>
        </pc:sldMkLst>
        <pc:graphicFrameChg chg="mod modGraphic">
          <ac:chgData name="Rich Gilman" userId="4f564cd42b3169c7" providerId="LiveId" clId="{A7EA3EC5-23D3-44B2-A1F1-C1F0E59BD3B3}" dt="2026-01-10T19:48:03.042" v="3302" actId="20577"/>
          <ac:graphicFrameMkLst>
            <pc:docMk/>
            <pc:sldMk cId="133597806" sldId="642"/>
            <ac:graphicFrameMk id="6" creationId="{00000000-0000-0000-0000-000000000000}"/>
          </ac:graphicFrameMkLst>
        </pc:graphicFrameChg>
      </pc:sldChg>
      <pc:sldChg chg="modSp add mod modNotesTx">
        <pc:chgData name="Rich Gilman" userId="4f564cd42b3169c7" providerId="LiveId" clId="{A7EA3EC5-23D3-44B2-A1F1-C1F0E59BD3B3}" dt="2026-01-10T19:53:34.802" v="3740" actId="20577"/>
        <pc:sldMkLst>
          <pc:docMk/>
          <pc:sldMk cId="2294695598" sldId="644"/>
        </pc:sldMkLst>
        <pc:spChg chg="mod">
          <ac:chgData name="Rich Gilman" userId="4f564cd42b3169c7" providerId="LiveId" clId="{A7EA3EC5-23D3-44B2-A1F1-C1F0E59BD3B3}" dt="2026-01-10T19:50:19.587" v="3436" actId="20577"/>
          <ac:spMkLst>
            <pc:docMk/>
            <pc:sldMk cId="2294695598" sldId="644"/>
            <ac:spMk id="31746" creationId="{00000000-0000-0000-0000-000000000000}"/>
          </ac:spMkLst>
        </pc:spChg>
        <pc:graphicFrameChg chg="mod modGraphic">
          <ac:chgData name="Rich Gilman" userId="4f564cd42b3169c7" providerId="LiveId" clId="{A7EA3EC5-23D3-44B2-A1F1-C1F0E59BD3B3}" dt="2026-01-10T19:50:56.499" v="3447"/>
          <ac:graphicFrameMkLst>
            <pc:docMk/>
            <pc:sldMk cId="2294695598" sldId="644"/>
            <ac:graphicFrameMk id="8" creationId="{00000000-0000-0000-0000-000000000000}"/>
          </ac:graphicFrameMkLst>
        </pc:graphicFrameChg>
      </pc:sldChg>
      <pc:sldChg chg="modSp add mod">
        <pc:chgData name="Rich Gilman" userId="4f564cd42b3169c7" providerId="LiveId" clId="{A7EA3EC5-23D3-44B2-A1F1-C1F0E59BD3B3}" dt="2026-01-14T16:40:24.893" v="7446" actId="20577"/>
        <pc:sldMkLst>
          <pc:docMk/>
          <pc:sldMk cId="2467948166" sldId="677"/>
        </pc:sldMkLst>
        <pc:spChg chg="mod">
          <ac:chgData name="Rich Gilman" userId="4f564cd42b3169c7" providerId="LiveId" clId="{A7EA3EC5-23D3-44B2-A1F1-C1F0E59BD3B3}" dt="2026-01-10T19:48:25.987" v="3316" actId="20577"/>
          <ac:spMkLst>
            <pc:docMk/>
            <pc:sldMk cId="2467948166" sldId="677"/>
            <ac:spMk id="8" creationId="{00000000-0000-0000-0000-000000000000}"/>
          </ac:spMkLst>
        </pc:spChg>
        <pc:spChg chg="mod">
          <ac:chgData name="Rich Gilman" userId="4f564cd42b3169c7" providerId="LiveId" clId="{A7EA3EC5-23D3-44B2-A1F1-C1F0E59BD3B3}" dt="2026-01-10T19:49:19.444" v="3389" actId="20577"/>
          <ac:spMkLst>
            <pc:docMk/>
            <pc:sldMk cId="2467948166" sldId="677"/>
            <ac:spMk id="20" creationId="{00000000-0000-0000-0000-000000000000}"/>
          </ac:spMkLst>
        </pc:spChg>
        <pc:spChg chg="mod">
          <ac:chgData name="Rich Gilman" userId="4f564cd42b3169c7" providerId="LiveId" clId="{A7EA3EC5-23D3-44B2-A1F1-C1F0E59BD3B3}" dt="2026-01-14T16:40:24.893" v="7446" actId="20577"/>
          <ac:spMkLst>
            <pc:docMk/>
            <pc:sldMk cId="2467948166" sldId="677"/>
            <ac:spMk id="22" creationId="{00000000-0000-0000-0000-000000000000}"/>
          </ac:spMkLst>
        </pc:spChg>
        <pc:spChg chg="mod">
          <ac:chgData name="Rich Gilman" userId="4f564cd42b3169c7" providerId="LiveId" clId="{A7EA3EC5-23D3-44B2-A1F1-C1F0E59BD3B3}" dt="2026-01-10T19:49:01.242" v="3363" actId="20577"/>
          <ac:spMkLst>
            <pc:docMk/>
            <pc:sldMk cId="2467948166" sldId="677"/>
            <ac:spMk id="31" creationId="{00000000-0000-0000-0000-000000000000}"/>
          </ac:spMkLst>
        </pc:spChg>
        <pc:spChg chg="mod">
          <ac:chgData name="Rich Gilman" userId="4f564cd42b3169c7" providerId="LiveId" clId="{A7EA3EC5-23D3-44B2-A1F1-C1F0E59BD3B3}" dt="2026-01-10T19:48:41.076" v="3348" actId="20577"/>
          <ac:spMkLst>
            <pc:docMk/>
            <pc:sldMk cId="2467948166" sldId="677"/>
            <ac:spMk id="35" creationId="{00000000-0000-0000-0000-000000000000}"/>
          </ac:spMkLst>
        </pc:spChg>
        <pc:spChg chg="mod">
          <ac:chgData name="Rich Gilman" userId="4f564cd42b3169c7" providerId="LiveId" clId="{A7EA3EC5-23D3-44B2-A1F1-C1F0E59BD3B3}" dt="2026-01-10T19:47:32.611" v="3274" actId="20577"/>
          <ac:spMkLst>
            <pc:docMk/>
            <pc:sldMk cId="2467948166" sldId="677"/>
            <ac:spMk id="27650" creationId="{00000000-0000-0000-0000-000000000000}"/>
          </ac:spMkLst>
        </pc:spChg>
      </pc:sldChg>
      <pc:sldChg chg="modSp add mod modNotesTx">
        <pc:chgData name="Rich Gilman" userId="4f564cd42b3169c7" providerId="LiveId" clId="{A7EA3EC5-23D3-44B2-A1F1-C1F0E59BD3B3}" dt="2026-01-14T16:39:08.382" v="7412" actId="20577"/>
        <pc:sldMkLst>
          <pc:docMk/>
          <pc:sldMk cId="1975466409" sldId="687"/>
        </pc:sldMkLst>
        <pc:graphicFrameChg chg="mod modGraphic">
          <ac:chgData name="Rich Gilman" userId="4f564cd42b3169c7" providerId="LiveId" clId="{A7EA3EC5-23D3-44B2-A1F1-C1F0E59BD3B3}" dt="2026-01-14T16:39:08.382" v="7412" actId="20577"/>
          <ac:graphicFrameMkLst>
            <pc:docMk/>
            <pc:sldMk cId="1975466409" sldId="687"/>
            <ac:graphicFrameMk id="6" creationId="{00000000-0000-0000-0000-000000000000}"/>
          </ac:graphicFrameMkLst>
        </pc:graphicFrameChg>
      </pc:sldChg>
      <pc:sldChg chg="modSp add mod ord modNotesTx">
        <pc:chgData name="Rich Gilman" userId="4f564cd42b3169c7" providerId="LiveId" clId="{A7EA3EC5-23D3-44B2-A1F1-C1F0E59BD3B3}" dt="2026-01-10T20:13:05.918" v="4266" actId="255"/>
        <pc:sldMkLst>
          <pc:docMk/>
          <pc:sldMk cId="0" sldId="784"/>
        </pc:sldMkLst>
        <pc:spChg chg="mod">
          <ac:chgData name="Rich Gilman" userId="4f564cd42b3169c7" providerId="LiveId" clId="{A7EA3EC5-23D3-44B2-A1F1-C1F0E59BD3B3}" dt="2026-01-10T20:04:37.074" v="3941" actId="20577"/>
          <ac:spMkLst>
            <pc:docMk/>
            <pc:sldMk cId="0" sldId="784"/>
            <ac:spMk id="2" creationId="{00000000-0000-0000-0000-000000000000}"/>
          </ac:spMkLst>
        </pc:spChg>
        <pc:spChg chg="mod">
          <ac:chgData name="Rich Gilman" userId="4f564cd42b3169c7" providerId="LiveId" clId="{A7EA3EC5-23D3-44B2-A1F1-C1F0E59BD3B3}" dt="2026-01-10T20:09:35.513" v="4128" actId="115"/>
          <ac:spMkLst>
            <pc:docMk/>
            <pc:sldMk cId="0" sldId="784"/>
            <ac:spMk id="11" creationId="{00000000-0000-0000-0000-000000000000}"/>
          </ac:spMkLst>
        </pc:spChg>
        <pc:spChg chg="mod">
          <ac:chgData name="Rich Gilman" userId="4f564cd42b3169c7" providerId="LiveId" clId="{A7EA3EC5-23D3-44B2-A1F1-C1F0E59BD3B3}" dt="2026-01-10T20:11:57.010" v="4214" actId="20577"/>
          <ac:spMkLst>
            <pc:docMk/>
            <pc:sldMk cId="0" sldId="784"/>
            <ac:spMk id="13" creationId="{00000000-0000-0000-0000-000000000000}"/>
          </ac:spMkLst>
        </pc:spChg>
        <pc:spChg chg="mod">
          <ac:chgData name="Rich Gilman" userId="4f564cd42b3169c7" providerId="LiveId" clId="{A7EA3EC5-23D3-44B2-A1F1-C1F0E59BD3B3}" dt="2026-01-10T20:10:25.202" v="4196" actId="20577"/>
          <ac:spMkLst>
            <pc:docMk/>
            <pc:sldMk cId="0" sldId="784"/>
            <ac:spMk id="17" creationId="{00000000-0000-0000-0000-000000000000}"/>
          </ac:spMkLst>
        </pc:spChg>
        <pc:spChg chg="mod">
          <ac:chgData name="Rich Gilman" userId="4f564cd42b3169c7" providerId="LiveId" clId="{A7EA3EC5-23D3-44B2-A1F1-C1F0E59BD3B3}" dt="2026-01-10T20:13:05.918" v="4266" actId="255"/>
          <ac:spMkLst>
            <pc:docMk/>
            <pc:sldMk cId="0" sldId="784"/>
            <ac:spMk id="19" creationId="{00000000-0000-0000-0000-000000000000}"/>
          </ac:spMkLst>
        </pc:spChg>
        <pc:spChg chg="mod">
          <ac:chgData name="Rich Gilman" userId="4f564cd42b3169c7" providerId="LiveId" clId="{A7EA3EC5-23D3-44B2-A1F1-C1F0E59BD3B3}" dt="2026-01-10T20:06:13.276" v="4035"/>
          <ac:spMkLst>
            <pc:docMk/>
            <pc:sldMk cId="0" sldId="784"/>
            <ac:spMk id="25" creationId="{00000000-0000-0000-0000-000000000000}"/>
          </ac:spMkLst>
        </pc:spChg>
        <pc:spChg chg="mod">
          <ac:chgData name="Rich Gilman" userId="4f564cd42b3169c7" providerId="LiveId" clId="{A7EA3EC5-23D3-44B2-A1F1-C1F0E59BD3B3}" dt="2026-01-10T20:08:55.977" v="4126" actId="20577"/>
          <ac:spMkLst>
            <pc:docMk/>
            <pc:sldMk cId="0" sldId="784"/>
            <ac:spMk id="27" creationId="{00000000-0000-0000-0000-000000000000}"/>
          </ac:spMkLst>
        </pc:spChg>
        <pc:spChg chg="mod">
          <ac:chgData name="Rich Gilman" userId="4f564cd42b3169c7" providerId="LiveId" clId="{A7EA3EC5-23D3-44B2-A1F1-C1F0E59BD3B3}" dt="2026-01-10T20:06:49.618" v="4101" actId="20577"/>
          <ac:spMkLst>
            <pc:docMk/>
            <pc:sldMk cId="0" sldId="784"/>
            <ac:spMk id="30" creationId="{00000000-0000-0000-0000-000000000000}"/>
          </ac:spMkLst>
        </pc:spChg>
        <pc:spChg chg="mod">
          <ac:chgData name="Rich Gilman" userId="4f564cd42b3169c7" providerId="LiveId" clId="{A7EA3EC5-23D3-44B2-A1F1-C1F0E59BD3B3}" dt="2026-01-10T20:04:25.362" v="3932" actId="20577"/>
          <ac:spMkLst>
            <pc:docMk/>
            <pc:sldMk cId="0" sldId="784"/>
            <ac:spMk id="54274" creationId="{00000000-0000-0000-0000-000000000000}"/>
          </ac:spMkLst>
        </pc:spChg>
      </pc:sldChg>
      <pc:sldChg chg="addSp modSp add del mod modNotesTx">
        <pc:chgData name="Rich Gilman" userId="4f564cd42b3169c7" providerId="LiveId" clId="{A7EA3EC5-23D3-44B2-A1F1-C1F0E59BD3B3}" dt="2026-01-14T16:36:29.843" v="7375" actId="47"/>
        <pc:sldMkLst>
          <pc:docMk/>
          <pc:sldMk cId="1962828816" sldId="786"/>
        </pc:sldMkLst>
      </pc:sldChg>
      <pc:sldChg chg="delSp modSp add mod">
        <pc:chgData name="Rich Gilman" userId="4f564cd42b3169c7" providerId="LiveId" clId="{A7EA3EC5-23D3-44B2-A1F1-C1F0E59BD3B3}" dt="2026-01-10T23:54:10.568" v="5741" actId="6549"/>
        <pc:sldMkLst>
          <pc:docMk/>
          <pc:sldMk cId="1207537480" sldId="787"/>
        </pc:sldMkLst>
        <pc:graphicFrameChg chg="modGraphic">
          <ac:chgData name="Rich Gilman" userId="4f564cd42b3169c7" providerId="LiveId" clId="{A7EA3EC5-23D3-44B2-A1F1-C1F0E59BD3B3}" dt="2026-01-10T23:54:10.568" v="5741" actId="6549"/>
          <ac:graphicFrameMkLst>
            <pc:docMk/>
            <pc:sldMk cId="1207537480" sldId="787"/>
            <ac:graphicFrameMk id="3" creationId="{0D628232-C86A-4287-6081-926C2DF0B694}"/>
          </ac:graphicFrameMkLst>
        </pc:graphicFrameChg>
      </pc:sldChg>
      <pc:sldChg chg="addSp delSp modSp add mod ord">
        <pc:chgData name="Rich Gilman" userId="4f564cd42b3169c7" providerId="LiveId" clId="{A7EA3EC5-23D3-44B2-A1F1-C1F0E59BD3B3}" dt="2026-01-11T00:01:39.916" v="6026" actId="6549"/>
        <pc:sldMkLst>
          <pc:docMk/>
          <pc:sldMk cId="637859986" sldId="788"/>
        </pc:sldMkLst>
        <pc:spChg chg="add mod">
          <ac:chgData name="Rich Gilman" userId="4f564cd42b3169c7" providerId="LiveId" clId="{A7EA3EC5-23D3-44B2-A1F1-C1F0E59BD3B3}" dt="2026-01-11T00:01:39.916" v="6026" actId="6549"/>
          <ac:spMkLst>
            <pc:docMk/>
            <pc:sldMk cId="637859986" sldId="788"/>
            <ac:spMk id="2" creationId="{068BF232-A481-3985-B7CE-608FEA3FF221}"/>
          </ac:spMkLst>
        </pc:spChg>
        <pc:graphicFrameChg chg="modGraphic">
          <ac:chgData name="Rich Gilman" userId="4f564cd42b3169c7" providerId="LiveId" clId="{A7EA3EC5-23D3-44B2-A1F1-C1F0E59BD3B3}" dt="2026-01-10T23:57:44.945" v="5950" actId="20577"/>
          <ac:graphicFrameMkLst>
            <pc:docMk/>
            <pc:sldMk cId="637859986" sldId="788"/>
            <ac:graphicFrameMk id="3" creationId="{3EB2EF0E-24A4-A3FE-D1EC-C3EA5829DA87}"/>
          </ac:graphicFrameMkLst>
        </pc:graphicFrameChg>
      </pc:sldChg>
      <pc:sldChg chg="modSp add mod">
        <pc:chgData name="Rich Gilman" userId="4f564cd42b3169c7" providerId="LiveId" clId="{A7EA3EC5-23D3-44B2-A1F1-C1F0E59BD3B3}" dt="2026-01-14T16:32:23.811" v="7337" actId="20577"/>
        <pc:sldMkLst>
          <pc:docMk/>
          <pc:sldMk cId="4083312852" sldId="789"/>
        </pc:sldMkLst>
        <pc:spChg chg="mod">
          <ac:chgData name="Rich Gilman" userId="4f564cd42b3169c7" providerId="LiveId" clId="{A7EA3EC5-23D3-44B2-A1F1-C1F0E59BD3B3}" dt="2026-01-14T16:32:23.811" v="7337" actId="20577"/>
          <ac:spMkLst>
            <pc:docMk/>
            <pc:sldMk cId="4083312852" sldId="789"/>
            <ac:spMk id="2" creationId="{46A6E4DC-669D-DE24-6645-148C964BAD9B}"/>
          </ac:spMkLst>
        </pc:spChg>
      </pc:sldChg>
      <pc:sldChg chg="modSp add mod">
        <pc:chgData name="Rich Gilman" userId="4f564cd42b3169c7" providerId="LiveId" clId="{A7EA3EC5-23D3-44B2-A1F1-C1F0E59BD3B3}" dt="2026-01-10T23:58:55.226" v="5988" actId="122"/>
        <pc:sldMkLst>
          <pc:docMk/>
          <pc:sldMk cId="1028410799" sldId="790"/>
        </pc:sldMkLst>
        <pc:spChg chg="mod">
          <ac:chgData name="Rich Gilman" userId="4f564cd42b3169c7" providerId="LiveId" clId="{A7EA3EC5-23D3-44B2-A1F1-C1F0E59BD3B3}" dt="2026-01-10T23:58:55.226" v="5988" actId="122"/>
          <ac:spMkLst>
            <pc:docMk/>
            <pc:sldMk cId="1028410799" sldId="790"/>
            <ac:spMk id="4" creationId="{5CAF969E-D68A-93EA-C9E3-0DE9631DF394}"/>
          </ac:spMkLst>
        </pc:spChg>
      </pc:sldChg>
      <pc:sldChg chg="modSp add mod">
        <pc:chgData name="Rich Gilman" userId="4f564cd42b3169c7" providerId="LiveId" clId="{A7EA3EC5-23D3-44B2-A1F1-C1F0E59BD3B3}" dt="2026-01-11T00:09:46.716" v="6463" actId="207"/>
        <pc:sldMkLst>
          <pc:docMk/>
          <pc:sldMk cId="2346944003" sldId="791"/>
        </pc:sldMkLst>
        <pc:spChg chg="mod">
          <ac:chgData name="Rich Gilman" userId="4f564cd42b3169c7" providerId="LiveId" clId="{A7EA3EC5-23D3-44B2-A1F1-C1F0E59BD3B3}" dt="2026-01-11T00:09:46.716" v="6463" actId="207"/>
          <ac:spMkLst>
            <pc:docMk/>
            <pc:sldMk cId="2346944003" sldId="791"/>
            <ac:spMk id="2" creationId="{C492BB95-D531-0553-2462-705CA51935EE}"/>
          </ac:spMkLst>
        </pc:spChg>
        <pc:spChg chg="mod">
          <ac:chgData name="Rich Gilman" userId="4f564cd42b3169c7" providerId="LiveId" clId="{A7EA3EC5-23D3-44B2-A1F1-C1F0E59BD3B3}" dt="2026-01-11T00:05:01.716" v="6101"/>
          <ac:spMkLst>
            <pc:docMk/>
            <pc:sldMk cId="2346944003" sldId="791"/>
            <ac:spMk id="4" creationId="{5C4CACA0-7608-F103-AE22-B76ACEB34A24}"/>
          </ac:spMkLst>
        </pc:spChg>
      </pc:sldChg>
      <pc:sldChg chg="modSp add del mod">
        <pc:chgData name="Rich Gilman" userId="4f564cd42b3169c7" providerId="LiveId" clId="{A7EA3EC5-23D3-44B2-A1F1-C1F0E59BD3B3}" dt="2026-01-14T16:40:42.691" v="7448" actId="47"/>
        <pc:sldMkLst>
          <pc:docMk/>
          <pc:sldMk cId="0" sldId="792"/>
        </pc:sldMkLst>
        <pc:spChg chg="mod">
          <ac:chgData name="Rich Gilman" userId="4f564cd42b3169c7" providerId="LiveId" clId="{A7EA3EC5-23D3-44B2-A1F1-C1F0E59BD3B3}" dt="2026-01-14T16:40:36.041" v="7447" actId="6549"/>
          <ac:spMkLst>
            <pc:docMk/>
            <pc:sldMk cId="0" sldId="792"/>
            <ac:spMk id="35843" creationId="{7622D024-2C29-54DD-AE3A-83AEA2A6D9B8}"/>
          </ac:spMkLst>
        </pc:spChg>
      </pc:sldChg>
      <pc:sldChg chg="modSp add mod">
        <pc:chgData name="Rich Gilman" userId="4f564cd42b3169c7" providerId="LiveId" clId="{A7EA3EC5-23D3-44B2-A1F1-C1F0E59BD3B3}" dt="2026-01-11T00:13:31.121" v="6526" actId="1076"/>
        <pc:sldMkLst>
          <pc:docMk/>
          <pc:sldMk cId="2503126643" sldId="793"/>
        </pc:sldMkLst>
        <pc:spChg chg="mod">
          <ac:chgData name="Rich Gilman" userId="4f564cd42b3169c7" providerId="LiveId" clId="{A7EA3EC5-23D3-44B2-A1F1-C1F0E59BD3B3}" dt="2026-01-11T00:13:31.121" v="6526" actId="1076"/>
          <ac:spMkLst>
            <pc:docMk/>
            <pc:sldMk cId="2503126643" sldId="793"/>
            <ac:spMk id="4" creationId="{C6AB4546-9E93-B86A-02D4-762BB088F6DF}"/>
          </ac:spMkLst>
        </pc:spChg>
      </pc:sldChg>
      <pc:sldChg chg="modSp add mod">
        <pc:chgData name="Rich Gilman" userId="4f564cd42b3169c7" providerId="LiveId" clId="{A7EA3EC5-23D3-44B2-A1F1-C1F0E59BD3B3}" dt="2026-01-11T00:22:28.394" v="7096" actId="1076"/>
        <pc:sldMkLst>
          <pc:docMk/>
          <pc:sldMk cId="623959455" sldId="794"/>
        </pc:sldMkLst>
        <pc:spChg chg="mod">
          <ac:chgData name="Rich Gilman" userId="4f564cd42b3169c7" providerId="LiveId" clId="{A7EA3EC5-23D3-44B2-A1F1-C1F0E59BD3B3}" dt="2026-01-11T00:22:07.955" v="7086" actId="12"/>
          <ac:spMkLst>
            <pc:docMk/>
            <pc:sldMk cId="623959455" sldId="794"/>
            <ac:spMk id="2" creationId="{FF82ECC7-E4C5-6E6B-B25D-5417B53D06AB}"/>
          </ac:spMkLst>
        </pc:spChg>
        <pc:spChg chg="mod">
          <ac:chgData name="Rich Gilman" userId="4f564cd42b3169c7" providerId="LiveId" clId="{A7EA3EC5-23D3-44B2-A1F1-C1F0E59BD3B3}" dt="2026-01-11T00:22:28.394" v="7096" actId="1076"/>
          <ac:spMkLst>
            <pc:docMk/>
            <pc:sldMk cId="623959455" sldId="794"/>
            <ac:spMk id="4" creationId="{F1F0716E-7434-7C45-7E21-162D38BF74B2}"/>
          </ac:spMkLst>
        </pc:spChg>
      </pc:sldChg>
      <pc:sldChg chg="delSp modSp add del mod">
        <pc:chgData name="Rich Gilman" userId="4f564cd42b3169c7" providerId="LiveId" clId="{A7EA3EC5-23D3-44B2-A1F1-C1F0E59BD3B3}" dt="2026-01-14T16:13:51.788" v="7218" actId="47"/>
        <pc:sldMkLst>
          <pc:docMk/>
          <pc:sldMk cId="109717309" sldId="795"/>
        </pc:sldMkLst>
        <pc:spChg chg="del">
          <ac:chgData name="Rich Gilman" userId="4f564cd42b3169c7" providerId="LiveId" clId="{A7EA3EC5-23D3-44B2-A1F1-C1F0E59BD3B3}" dt="2026-01-14T16:12:55.375" v="7208" actId="478"/>
          <ac:spMkLst>
            <pc:docMk/>
            <pc:sldMk cId="109717309" sldId="795"/>
            <ac:spMk id="17" creationId="{9F18342F-D80B-F291-B061-DFC3D8CE9F62}"/>
          </ac:spMkLst>
        </pc:spChg>
        <pc:picChg chg="mod ord">
          <ac:chgData name="Rich Gilman" userId="4f564cd42b3169c7" providerId="LiveId" clId="{A7EA3EC5-23D3-44B2-A1F1-C1F0E59BD3B3}" dt="2026-01-14T16:13:11.821" v="7210" actId="1076"/>
          <ac:picMkLst>
            <pc:docMk/>
            <pc:sldMk cId="109717309" sldId="795"/>
            <ac:picMk id="5" creationId="{04697B3C-D2F6-BA04-5B01-DA0ABE77858A}"/>
          </ac:picMkLst>
        </pc:picChg>
      </pc:sldChg>
      <pc:sldChg chg="modSp new del mod">
        <pc:chgData name="Rich Gilman" userId="4f564cd42b3169c7" providerId="LiveId" clId="{A7EA3EC5-23D3-44B2-A1F1-C1F0E59BD3B3}" dt="2026-01-14T16:26:07.682" v="7225" actId="47"/>
        <pc:sldMkLst>
          <pc:docMk/>
          <pc:sldMk cId="1811403277" sldId="795"/>
        </pc:sldMkLst>
        <pc:spChg chg="mod">
          <ac:chgData name="Rich Gilman" userId="4f564cd42b3169c7" providerId="LiveId" clId="{A7EA3EC5-23D3-44B2-A1F1-C1F0E59BD3B3}" dt="2026-01-14T16:25:46.887" v="7224"/>
          <ac:spMkLst>
            <pc:docMk/>
            <pc:sldMk cId="1811403277" sldId="795"/>
            <ac:spMk id="2" creationId="{CFA0FFC5-2C98-2ADD-886A-0B9D5451CB68}"/>
          </ac:spMkLst>
        </pc:spChg>
      </pc:sldChg>
      <pc:sldChg chg="modSp new mod">
        <pc:chgData name="Rich Gilman" userId="4f564cd42b3169c7" providerId="LiveId" clId="{A7EA3EC5-23D3-44B2-A1F1-C1F0E59BD3B3}" dt="2026-01-14T16:33:11.302" v="7371" actId="20577"/>
        <pc:sldMkLst>
          <pc:docMk/>
          <pc:sldMk cId="4186381341" sldId="795"/>
        </pc:sldMkLst>
        <pc:spChg chg="mod">
          <ac:chgData name="Rich Gilman" userId="4f564cd42b3169c7" providerId="LiveId" clId="{A7EA3EC5-23D3-44B2-A1F1-C1F0E59BD3B3}" dt="2026-01-14T16:33:11.302" v="7371" actId="20577"/>
          <ac:spMkLst>
            <pc:docMk/>
            <pc:sldMk cId="4186381341" sldId="795"/>
            <ac:spMk id="4" creationId="{DA45EA59-A45D-0840-11E8-CD7BA8481FC7}"/>
          </ac:spMkLst>
        </pc:spChg>
      </pc:sldChg>
      <pc:sldChg chg="add">
        <pc:chgData name="Rich Gilman" userId="4f564cd42b3169c7" providerId="LiveId" clId="{A7EA3EC5-23D3-44B2-A1F1-C1F0E59BD3B3}" dt="2026-01-14T16:36:23.158" v="7374"/>
        <pc:sldMkLst>
          <pc:docMk/>
          <pc:sldMk cId="0" sldId="796"/>
        </pc:sldMkLst>
      </pc:sldChg>
      <pc:sldChg chg="modSp add mod">
        <pc:chgData name="Rich Gilman" userId="4f564cd42b3169c7" providerId="LiveId" clId="{A7EA3EC5-23D3-44B2-A1F1-C1F0E59BD3B3}" dt="2026-01-14T16:37:15.048" v="7377" actId="6549"/>
        <pc:sldMkLst>
          <pc:docMk/>
          <pc:sldMk cId="1868968481" sldId="1529"/>
        </pc:sldMkLst>
        <pc:spChg chg="mod">
          <ac:chgData name="Rich Gilman" userId="4f564cd42b3169c7" providerId="LiveId" clId="{A7EA3EC5-23D3-44B2-A1F1-C1F0E59BD3B3}" dt="2026-01-14T16:37:15.048" v="7377" actId="6549"/>
          <ac:spMkLst>
            <pc:docMk/>
            <pc:sldMk cId="1868968481" sldId="1529"/>
            <ac:spMk id="6" creationId="{20064810-6466-CCF5-8172-39BF7543DC8E}"/>
          </ac:spMkLst>
        </pc:spChg>
      </pc:sldChg>
      <pc:sldChg chg="modSp add mod">
        <pc:chgData name="Rich Gilman" userId="4f564cd42b3169c7" providerId="LiveId" clId="{A7EA3EC5-23D3-44B2-A1F1-C1F0E59BD3B3}" dt="2026-01-14T16:37:31.094" v="7396" actId="20577"/>
        <pc:sldMkLst>
          <pc:docMk/>
          <pc:sldMk cId="816453367" sldId="1530"/>
        </pc:sldMkLst>
        <pc:spChg chg="mod">
          <ac:chgData name="Rich Gilman" userId="4f564cd42b3169c7" providerId="LiveId" clId="{A7EA3EC5-23D3-44B2-A1F1-C1F0E59BD3B3}" dt="2026-01-14T16:37:31.094" v="7396" actId="20577"/>
          <ac:spMkLst>
            <pc:docMk/>
            <pc:sldMk cId="816453367" sldId="1530"/>
            <ac:spMk id="2" creationId="{F7130BBA-BFBC-1711-F6E3-B73E5A9E2CD5}"/>
          </ac:spMkLst>
        </pc:spChg>
      </pc:sldChg>
      <pc:sldChg chg="add">
        <pc:chgData name="Rich Gilman" userId="4f564cd42b3169c7" providerId="LiveId" clId="{A7EA3EC5-23D3-44B2-A1F1-C1F0E59BD3B3}" dt="2026-01-14T16:36:23.158" v="7374"/>
        <pc:sldMkLst>
          <pc:docMk/>
          <pc:sldMk cId="420414264" sldId="153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1AF632-C573-407B-9F29-A6D34B215243}" type="doc">
      <dgm:prSet loTypeId="urn:microsoft.com/office/officeart/2005/8/layout/list1" loCatId="list" qsTypeId="urn:microsoft.com/office/officeart/2005/8/quickstyle/simple5" qsCatId="simple" csTypeId="urn:microsoft.com/office/officeart/2005/8/colors/accent0_3" csCatId="mainScheme" phldr="1"/>
      <dgm:spPr/>
      <dgm:t>
        <a:bodyPr/>
        <a:lstStyle/>
        <a:p>
          <a:endParaRPr lang="en-US"/>
        </a:p>
      </dgm:t>
    </dgm:pt>
    <dgm:pt modelId="{65A0232F-8E65-43D7-8FDD-EB2854237528}">
      <dgm:prSet/>
      <dgm:spPr/>
      <dgm:t>
        <a:bodyPr/>
        <a:lstStyle/>
        <a:p>
          <a:pPr rtl="0"/>
          <a:r>
            <a:rPr lang="en-US" b="0" dirty="0"/>
            <a:t>Group Timing</a:t>
          </a:r>
          <a:endParaRPr lang="en-US" dirty="0"/>
        </a:p>
      </dgm:t>
    </dgm:pt>
    <dgm:pt modelId="{AF455EBB-F56A-4032-A813-330835405DBF}" type="parTrans" cxnId="{6F4592AC-0E13-4E32-82B9-96ABC7021E4E}">
      <dgm:prSet/>
      <dgm:spPr/>
      <dgm:t>
        <a:bodyPr/>
        <a:lstStyle/>
        <a:p>
          <a:endParaRPr lang="en-US"/>
        </a:p>
      </dgm:t>
    </dgm:pt>
    <dgm:pt modelId="{6CAFCA2D-33D7-42D9-81FA-7C14E884BEE0}" type="sibTrans" cxnId="{6F4592AC-0E13-4E32-82B9-96ABC7021E4E}">
      <dgm:prSet/>
      <dgm:spPr/>
      <dgm:t>
        <a:bodyPr/>
        <a:lstStyle/>
        <a:p>
          <a:endParaRPr lang="en-US"/>
        </a:p>
      </dgm:t>
    </dgm:pt>
    <dgm:pt modelId="{FE37E1FF-402E-434B-9750-CC22053364DE}">
      <dgm:prSet/>
      <dgm:spPr/>
      <dgm:t>
        <a:bodyPr/>
        <a:lstStyle/>
        <a:p>
          <a:pPr rtl="0"/>
          <a:r>
            <a:rPr lang="en-US" b="0" dirty="0"/>
            <a:t>Group Size</a:t>
          </a:r>
          <a:endParaRPr lang="en-US" dirty="0"/>
        </a:p>
      </dgm:t>
    </dgm:pt>
    <dgm:pt modelId="{95D681B8-0B30-49D3-950A-A34216F64A01}" type="parTrans" cxnId="{C54C9887-70BF-4D9E-ACDF-4395FD9C4732}">
      <dgm:prSet/>
      <dgm:spPr/>
      <dgm:t>
        <a:bodyPr/>
        <a:lstStyle/>
        <a:p>
          <a:endParaRPr lang="en-US"/>
        </a:p>
      </dgm:t>
    </dgm:pt>
    <dgm:pt modelId="{8E76780A-8AB6-4644-9CD0-61BB997FA00B}" type="sibTrans" cxnId="{C54C9887-70BF-4D9E-ACDF-4395FD9C4732}">
      <dgm:prSet/>
      <dgm:spPr/>
      <dgm:t>
        <a:bodyPr/>
        <a:lstStyle/>
        <a:p>
          <a:endParaRPr lang="en-US"/>
        </a:p>
      </dgm:t>
    </dgm:pt>
    <dgm:pt modelId="{608B0676-BBD3-4DF5-A5E3-1E7553170C40}">
      <dgm:prSet/>
      <dgm:spPr/>
      <dgm:t>
        <a:bodyPr/>
        <a:lstStyle/>
        <a:p>
          <a:pPr rtl="0"/>
          <a:r>
            <a:rPr lang="en-US" b="0" dirty="0"/>
            <a:t>Expectation</a:t>
          </a:r>
          <a:endParaRPr lang="en-US" dirty="0"/>
        </a:p>
      </dgm:t>
    </dgm:pt>
    <dgm:pt modelId="{F37201A0-BDB8-412E-84D0-F6E59220A4D6}" type="parTrans" cxnId="{D5852FDE-0777-40D7-96D7-F6F3C0D12D4A}">
      <dgm:prSet/>
      <dgm:spPr/>
      <dgm:t>
        <a:bodyPr/>
        <a:lstStyle/>
        <a:p>
          <a:endParaRPr lang="en-US"/>
        </a:p>
      </dgm:t>
    </dgm:pt>
    <dgm:pt modelId="{CB50F323-7638-418D-A428-E1672DF540E3}" type="sibTrans" cxnId="{D5852FDE-0777-40D7-96D7-F6F3C0D12D4A}">
      <dgm:prSet/>
      <dgm:spPr/>
      <dgm:t>
        <a:bodyPr/>
        <a:lstStyle/>
        <a:p>
          <a:endParaRPr lang="en-US"/>
        </a:p>
      </dgm:t>
    </dgm:pt>
    <dgm:pt modelId="{560114F7-5EBC-418E-AC41-79CC8FF8A9CB}">
      <dgm:prSet/>
      <dgm:spPr/>
      <dgm:t>
        <a:bodyPr/>
        <a:lstStyle/>
        <a:p>
          <a:pPr rtl="0"/>
          <a:r>
            <a:rPr lang="en-US" dirty="0"/>
            <a:t>30 minutes (preferable), but can be adjusted to a point</a:t>
          </a:r>
        </a:p>
      </dgm:t>
    </dgm:pt>
    <dgm:pt modelId="{FA3D1594-ABA9-4CCC-9FEF-5CD5F455138E}" type="parTrans" cxnId="{0396B1F8-C24A-4FBC-8297-4153AA5A2DEA}">
      <dgm:prSet/>
      <dgm:spPr/>
      <dgm:t>
        <a:bodyPr/>
        <a:lstStyle/>
        <a:p>
          <a:endParaRPr lang="en-US"/>
        </a:p>
      </dgm:t>
    </dgm:pt>
    <dgm:pt modelId="{2CF2AA80-628F-43D0-9DA9-38587C39E8B4}" type="sibTrans" cxnId="{0396B1F8-C24A-4FBC-8297-4153AA5A2DEA}">
      <dgm:prSet/>
      <dgm:spPr/>
      <dgm:t>
        <a:bodyPr/>
        <a:lstStyle/>
        <a:p>
          <a:endParaRPr lang="en-US"/>
        </a:p>
      </dgm:t>
    </dgm:pt>
    <dgm:pt modelId="{BA71D10C-20CC-453B-8D4A-44BA7B57BF19}">
      <dgm:prSet/>
      <dgm:spPr/>
      <dgm:t>
        <a:bodyPr/>
        <a:lstStyle/>
        <a:p>
          <a:pPr rtl="0"/>
          <a:r>
            <a:rPr lang="en-US" dirty="0"/>
            <a:t>4-8 ideal</a:t>
          </a:r>
        </a:p>
      </dgm:t>
    </dgm:pt>
    <dgm:pt modelId="{44041740-43DA-4711-BBD4-B2065236FD63}" type="parTrans" cxnId="{09392E77-AA8D-4CAA-B4E6-7FE02D6E6B09}">
      <dgm:prSet/>
      <dgm:spPr/>
      <dgm:t>
        <a:bodyPr/>
        <a:lstStyle/>
        <a:p>
          <a:endParaRPr lang="en-US"/>
        </a:p>
      </dgm:t>
    </dgm:pt>
    <dgm:pt modelId="{3E198543-8E4B-41FB-BA87-FEF68A907B4B}" type="sibTrans" cxnId="{09392E77-AA8D-4CAA-B4E6-7FE02D6E6B09}">
      <dgm:prSet/>
      <dgm:spPr/>
      <dgm:t>
        <a:bodyPr/>
        <a:lstStyle/>
        <a:p>
          <a:endParaRPr lang="en-US"/>
        </a:p>
      </dgm:t>
    </dgm:pt>
    <dgm:pt modelId="{02C6313A-3D48-4CF3-8031-0B322D9F24E2}">
      <dgm:prSet/>
      <dgm:spPr/>
      <dgm:t>
        <a:bodyPr/>
        <a:lstStyle/>
        <a:p>
          <a:pPr rtl="0"/>
          <a:r>
            <a:rPr lang="en-US" dirty="0"/>
            <a:t>Starting too small, dynamic may fall apart</a:t>
          </a:r>
        </a:p>
      </dgm:t>
    </dgm:pt>
    <dgm:pt modelId="{58599390-2506-4E46-8C3B-A1DBF3283AFA}" type="parTrans" cxnId="{A4DE63C0-CE81-4F76-A1E1-77C4664F9ECD}">
      <dgm:prSet/>
      <dgm:spPr/>
      <dgm:t>
        <a:bodyPr/>
        <a:lstStyle/>
        <a:p>
          <a:endParaRPr lang="en-US"/>
        </a:p>
      </dgm:t>
    </dgm:pt>
    <dgm:pt modelId="{0FFAF887-3B0A-4437-8BF8-4C0605876D5E}" type="sibTrans" cxnId="{A4DE63C0-CE81-4F76-A1E1-77C4664F9ECD}">
      <dgm:prSet/>
      <dgm:spPr/>
      <dgm:t>
        <a:bodyPr/>
        <a:lstStyle/>
        <a:p>
          <a:endParaRPr lang="en-US"/>
        </a:p>
      </dgm:t>
    </dgm:pt>
    <dgm:pt modelId="{7A04597C-8906-4AEF-B627-0EF6242A6625}">
      <dgm:prSet/>
      <dgm:spPr/>
      <dgm:t>
        <a:bodyPr/>
        <a:lstStyle/>
        <a:p>
          <a:pPr rtl="0"/>
          <a:r>
            <a:rPr lang="en-US" dirty="0"/>
            <a:t>With larger groups you have more dynamics to manage</a:t>
          </a:r>
        </a:p>
      </dgm:t>
    </dgm:pt>
    <dgm:pt modelId="{B0A6E461-75B8-4CAA-8A04-929E8B147EB8}" type="parTrans" cxnId="{552B007A-2D4F-4552-98E9-A8EE70A51C7C}">
      <dgm:prSet/>
      <dgm:spPr/>
      <dgm:t>
        <a:bodyPr/>
        <a:lstStyle/>
        <a:p>
          <a:endParaRPr lang="en-US"/>
        </a:p>
      </dgm:t>
    </dgm:pt>
    <dgm:pt modelId="{039AEC61-1857-49E5-8BB9-635BB3946BDE}" type="sibTrans" cxnId="{552B007A-2D4F-4552-98E9-A8EE70A51C7C}">
      <dgm:prSet/>
      <dgm:spPr/>
      <dgm:t>
        <a:bodyPr/>
        <a:lstStyle/>
        <a:p>
          <a:endParaRPr lang="en-US"/>
        </a:p>
      </dgm:t>
    </dgm:pt>
    <dgm:pt modelId="{639C7E28-859A-42EF-A3D0-09C4A65CFD8B}">
      <dgm:prSet/>
      <dgm:spPr/>
      <dgm:t>
        <a:bodyPr/>
        <a:lstStyle/>
        <a:p>
          <a:pPr rtl="0"/>
          <a:r>
            <a:rPr lang="en-US" dirty="0"/>
            <a:t>No one forced to provide details in group – volunteer only</a:t>
          </a:r>
        </a:p>
      </dgm:t>
    </dgm:pt>
    <dgm:pt modelId="{78F69298-92A9-4D40-98BB-B21F385CB20E}" type="parTrans" cxnId="{03105235-2972-44EA-BF53-20CFEE34DA37}">
      <dgm:prSet/>
      <dgm:spPr/>
      <dgm:t>
        <a:bodyPr/>
        <a:lstStyle/>
        <a:p>
          <a:endParaRPr lang="en-US"/>
        </a:p>
      </dgm:t>
    </dgm:pt>
    <dgm:pt modelId="{2BE60448-551D-42F3-BB7F-1B212D42AADD}" type="sibTrans" cxnId="{03105235-2972-44EA-BF53-20CFEE34DA37}">
      <dgm:prSet/>
      <dgm:spPr/>
      <dgm:t>
        <a:bodyPr/>
        <a:lstStyle/>
        <a:p>
          <a:endParaRPr lang="en-US"/>
        </a:p>
      </dgm:t>
    </dgm:pt>
    <dgm:pt modelId="{96CBFAFD-C637-4D9F-8331-421B62642E45}">
      <dgm:prSet/>
      <dgm:spPr/>
      <dgm:t>
        <a:bodyPr/>
        <a:lstStyle/>
        <a:p>
          <a:pPr rtl="0"/>
          <a:r>
            <a:rPr lang="en-US" dirty="0"/>
            <a:t>Anything less than 20 minutes likely not effective</a:t>
          </a:r>
        </a:p>
      </dgm:t>
    </dgm:pt>
    <dgm:pt modelId="{2EE5D207-C7E9-428B-AEB8-668D448C22D7}" type="parTrans" cxnId="{86EAA04D-6783-4A18-A2C3-EB51F2DE3F2E}">
      <dgm:prSet/>
      <dgm:spPr/>
      <dgm:t>
        <a:bodyPr/>
        <a:lstStyle/>
        <a:p>
          <a:endParaRPr lang="en-US"/>
        </a:p>
      </dgm:t>
    </dgm:pt>
    <dgm:pt modelId="{2FDBD2C5-B421-4C91-9613-F0D846A8C247}" type="sibTrans" cxnId="{86EAA04D-6783-4A18-A2C3-EB51F2DE3F2E}">
      <dgm:prSet/>
      <dgm:spPr/>
      <dgm:t>
        <a:bodyPr/>
        <a:lstStyle/>
        <a:p>
          <a:endParaRPr lang="en-US"/>
        </a:p>
      </dgm:t>
    </dgm:pt>
    <dgm:pt modelId="{3E365270-3DE2-4BD4-AD2D-38A74DA8F600}" type="pres">
      <dgm:prSet presAssocID="{EB1AF632-C573-407B-9F29-A6D34B215243}" presName="linear" presStyleCnt="0">
        <dgm:presLayoutVars>
          <dgm:dir/>
          <dgm:animLvl val="lvl"/>
          <dgm:resizeHandles val="exact"/>
        </dgm:presLayoutVars>
      </dgm:prSet>
      <dgm:spPr/>
    </dgm:pt>
    <dgm:pt modelId="{FF994772-DA1C-49AE-96B8-FEC84BD01157}" type="pres">
      <dgm:prSet presAssocID="{65A0232F-8E65-43D7-8FDD-EB2854237528}" presName="parentLin" presStyleCnt="0"/>
      <dgm:spPr/>
    </dgm:pt>
    <dgm:pt modelId="{80674962-8D61-4279-89DA-B3080B0D4BCF}" type="pres">
      <dgm:prSet presAssocID="{65A0232F-8E65-43D7-8FDD-EB2854237528}" presName="parentLeftMargin" presStyleLbl="node1" presStyleIdx="0" presStyleCnt="3"/>
      <dgm:spPr/>
    </dgm:pt>
    <dgm:pt modelId="{8829C26C-D063-44C0-97B1-C8C32DFD41B3}" type="pres">
      <dgm:prSet presAssocID="{65A0232F-8E65-43D7-8FDD-EB2854237528}" presName="parentText" presStyleLbl="node1" presStyleIdx="0" presStyleCnt="3">
        <dgm:presLayoutVars>
          <dgm:chMax val="0"/>
          <dgm:bulletEnabled val="1"/>
        </dgm:presLayoutVars>
      </dgm:prSet>
      <dgm:spPr/>
    </dgm:pt>
    <dgm:pt modelId="{7F9FF1DC-C093-4B63-BB31-A1A1EE82501A}" type="pres">
      <dgm:prSet presAssocID="{65A0232F-8E65-43D7-8FDD-EB2854237528}" presName="negativeSpace" presStyleCnt="0"/>
      <dgm:spPr/>
    </dgm:pt>
    <dgm:pt modelId="{2B3704D0-8901-44EE-840A-E22C2FF9FE3C}" type="pres">
      <dgm:prSet presAssocID="{65A0232F-8E65-43D7-8FDD-EB2854237528}" presName="childText" presStyleLbl="conFgAcc1" presStyleIdx="0" presStyleCnt="3">
        <dgm:presLayoutVars>
          <dgm:bulletEnabled val="1"/>
        </dgm:presLayoutVars>
      </dgm:prSet>
      <dgm:spPr/>
    </dgm:pt>
    <dgm:pt modelId="{41B508A8-1F46-4D93-936C-6F3BED86C8FB}" type="pres">
      <dgm:prSet presAssocID="{6CAFCA2D-33D7-42D9-81FA-7C14E884BEE0}" presName="spaceBetweenRectangles" presStyleCnt="0"/>
      <dgm:spPr/>
    </dgm:pt>
    <dgm:pt modelId="{D1EC894F-1751-49BB-988C-7C66EB4A76D9}" type="pres">
      <dgm:prSet presAssocID="{FE37E1FF-402E-434B-9750-CC22053364DE}" presName="parentLin" presStyleCnt="0"/>
      <dgm:spPr/>
    </dgm:pt>
    <dgm:pt modelId="{C8C6D4D4-CF52-4AFE-B599-16C5222926F3}" type="pres">
      <dgm:prSet presAssocID="{FE37E1FF-402E-434B-9750-CC22053364DE}" presName="parentLeftMargin" presStyleLbl="node1" presStyleIdx="0" presStyleCnt="3"/>
      <dgm:spPr/>
    </dgm:pt>
    <dgm:pt modelId="{F67342F7-0C7C-40CA-A773-42E3CA64FEA8}" type="pres">
      <dgm:prSet presAssocID="{FE37E1FF-402E-434B-9750-CC22053364DE}" presName="parentText" presStyleLbl="node1" presStyleIdx="1" presStyleCnt="3">
        <dgm:presLayoutVars>
          <dgm:chMax val="0"/>
          <dgm:bulletEnabled val="1"/>
        </dgm:presLayoutVars>
      </dgm:prSet>
      <dgm:spPr/>
    </dgm:pt>
    <dgm:pt modelId="{87BA92EF-137A-4BCD-A3DC-3EB58C1491D4}" type="pres">
      <dgm:prSet presAssocID="{FE37E1FF-402E-434B-9750-CC22053364DE}" presName="negativeSpace" presStyleCnt="0"/>
      <dgm:spPr/>
    </dgm:pt>
    <dgm:pt modelId="{1731E760-A239-4D8E-8EE5-2CB1EF78744E}" type="pres">
      <dgm:prSet presAssocID="{FE37E1FF-402E-434B-9750-CC22053364DE}" presName="childText" presStyleLbl="conFgAcc1" presStyleIdx="1" presStyleCnt="3">
        <dgm:presLayoutVars>
          <dgm:bulletEnabled val="1"/>
        </dgm:presLayoutVars>
      </dgm:prSet>
      <dgm:spPr/>
    </dgm:pt>
    <dgm:pt modelId="{2D20BD5E-183F-4A18-823E-84DFBB6D4C7E}" type="pres">
      <dgm:prSet presAssocID="{8E76780A-8AB6-4644-9CD0-61BB997FA00B}" presName="spaceBetweenRectangles" presStyleCnt="0"/>
      <dgm:spPr/>
    </dgm:pt>
    <dgm:pt modelId="{A74323EA-4480-4FD4-9DC2-3361AB50C16D}" type="pres">
      <dgm:prSet presAssocID="{608B0676-BBD3-4DF5-A5E3-1E7553170C40}" presName="parentLin" presStyleCnt="0"/>
      <dgm:spPr/>
    </dgm:pt>
    <dgm:pt modelId="{FC109106-714C-48BA-8535-AA6C96E324D8}" type="pres">
      <dgm:prSet presAssocID="{608B0676-BBD3-4DF5-A5E3-1E7553170C40}" presName="parentLeftMargin" presStyleLbl="node1" presStyleIdx="1" presStyleCnt="3"/>
      <dgm:spPr/>
    </dgm:pt>
    <dgm:pt modelId="{072C3819-C44F-4328-ADA6-34CDAE524419}" type="pres">
      <dgm:prSet presAssocID="{608B0676-BBD3-4DF5-A5E3-1E7553170C40}" presName="parentText" presStyleLbl="node1" presStyleIdx="2" presStyleCnt="3">
        <dgm:presLayoutVars>
          <dgm:chMax val="0"/>
          <dgm:bulletEnabled val="1"/>
        </dgm:presLayoutVars>
      </dgm:prSet>
      <dgm:spPr/>
    </dgm:pt>
    <dgm:pt modelId="{A120A8AE-C745-4F5B-8C40-C85150AE915D}" type="pres">
      <dgm:prSet presAssocID="{608B0676-BBD3-4DF5-A5E3-1E7553170C40}" presName="negativeSpace" presStyleCnt="0"/>
      <dgm:spPr/>
    </dgm:pt>
    <dgm:pt modelId="{9A1FCF2A-7C8E-41CD-803E-A8240C5B2CBA}" type="pres">
      <dgm:prSet presAssocID="{608B0676-BBD3-4DF5-A5E3-1E7553170C40}" presName="childText" presStyleLbl="conFgAcc1" presStyleIdx="2" presStyleCnt="3">
        <dgm:presLayoutVars>
          <dgm:bulletEnabled val="1"/>
        </dgm:presLayoutVars>
      </dgm:prSet>
      <dgm:spPr/>
    </dgm:pt>
  </dgm:ptLst>
  <dgm:cxnLst>
    <dgm:cxn modelId="{BA124806-B271-497D-8104-674D4CDEAAD3}" type="presOf" srcId="{608B0676-BBD3-4DF5-A5E3-1E7553170C40}" destId="{072C3819-C44F-4328-ADA6-34CDAE524419}" srcOrd="1" destOrd="0" presId="urn:microsoft.com/office/officeart/2005/8/layout/list1"/>
    <dgm:cxn modelId="{94934B21-7318-47C5-87F9-12F766224FCB}" type="presOf" srcId="{65A0232F-8E65-43D7-8FDD-EB2854237528}" destId="{80674962-8D61-4279-89DA-B3080B0D4BCF}" srcOrd="0" destOrd="0" presId="urn:microsoft.com/office/officeart/2005/8/layout/list1"/>
    <dgm:cxn modelId="{6B3CE123-3B61-4359-8B72-AAF9EDD06528}" type="presOf" srcId="{BA71D10C-20CC-453B-8D4A-44BA7B57BF19}" destId="{1731E760-A239-4D8E-8EE5-2CB1EF78744E}" srcOrd="0" destOrd="0" presId="urn:microsoft.com/office/officeart/2005/8/layout/list1"/>
    <dgm:cxn modelId="{8457F830-0967-4D23-841D-0B491172770E}" type="presOf" srcId="{608B0676-BBD3-4DF5-A5E3-1E7553170C40}" destId="{FC109106-714C-48BA-8535-AA6C96E324D8}" srcOrd="0" destOrd="0" presId="urn:microsoft.com/office/officeart/2005/8/layout/list1"/>
    <dgm:cxn modelId="{03105235-2972-44EA-BF53-20CFEE34DA37}" srcId="{608B0676-BBD3-4DF5-A5E3-1E7553170C40}" destId="{639C7E28-859A-42EF-A3D0-09C4A65CFD8B}" srcOrd="0" destOrd="0" parTransId="{78F69298-92A9-4D40-98BB-B21F385CB20E}" sibTransId="{2BE60448-551D-42F3-BB7F-1B212D42AADD}"/>
    <dgm:cxn modelId="{1A57893A-0390-43AC-9BD3-FA7ED6B94AC9}" type="presOf" srcId="{65A0232F-8E65-43D7-8FDD-EB2854237528}" destId="{8829C26C-D063-44C0-97B1-C8C32DFD41B3}" srcOrd="1" destOrd="0" presId="urn:microsoft.com/office/officeart/2005/8/layout/list1"/>
    <dgm:cxn modelId="{86EAA04D-6783-4A18-A2C3-EB51F2DE3F2E}" srcId="{65A0232F-8E65-43D7-8FDD-EB2854237528}" destId="{96CBFAFD-C637-4D9F-8331-421B62642E45}" srcOrd="1" destOrd="0" parTransId="{2EE5D207-C7E9-428B-AEB8-668D448C22D7}" sibTransId="{2FDBD2C5-B421-4C91-9613-F0D846A8C247}"/>
    <dgm:cxn modelId="{09392E77-AA8D-4CAA-B4E6-7FE02D6E6B09}" srcId="{FE37E1FF-402E-434B-9750-CC22053364DE}" destId="{BA71D10C-20CC-453B-8D4A-44BA7B57BF19}" srcOrd="0" destOrd="0" parTransId="{44041740-43DA-4711-BBD4-B2065236FD63}" sibTransId="{3E198543-8E4B-41FB-BA87-FEF68A907B4B}"/>
    <dgm:cxn modelId="{552B007A-2D4F-4552-98E9-A8EE70A51C7C}" srcId="{FE37E1FF-402E-434B-9750-CC22053364DE}" destId="{7A04597C-8906-4AEF-B627-0EF6242A6625}" srcOrd="2" destOrd="0" parTransId="{B0A6E461-75B8-4CAA-8A04-929E8B147EB8}" sibTransId="{039AEC61-1857-49E5-8BB9-635BB3946BDE}"/>
    <dgm:cxn modelId="{2A47F384-2A7B-4A00-92AC-31821FDF06D9}" type="presOf" srcId="{7A04597C-8906-4AEF-B627-0EF6242A6625}" destId="{1731E760-A239-4D8E-8EE5-2CB1EF78744E}" srcOrd="0" destOrd="2" presId="urn:microsoft.com/office/officeart/2005/8/layout/list1"/>
    <dgm:cxn modelId="{C54C9887-70BF-4D9E-ACDF-4395FD9C4732}" srcId="{EB1AF632-C573-407B-9F29-A6D34B215243}" destId="{FE37E1FF-402E-434B-9750-CC22053364DE}" srcOrd="1" destOrd="0" parTransId="{95D681B8-0B30-49D3-950A-A34216F64A01}" sibTransId="{8E76780A-8AB6-4644-9CD0-61BB997FA00B}"/>
    <dgm:cxn modelId="{7A2D418D-A240-4B9D-A133-8208C6BAE526}" type="presOf" srcId="{02C6313A-3D48-4CF3-8031-0B322D9F24E2}" destId="{1731E760-A239-4D8E-8EE5-2CB1EF78744E}" srcOrd="0" destOrd="1" presId="urn:microsoft.com/office/officeart/2005/8/layout/list1"/>
    <dgm:cxn modelId="{A834418D-0E31-44B9-8062-9E5A0F40B625}" type="presOf" srcId="{FE37E1FF-402E-434B-9750-CC22053364DE}" destId="{F67342F7-0C7C-40CA-A773-42E3CA64FEA8}" srcOrd="1" destOrd="0" presId="urn:microsoft.com/office/officeart/2005/8/layout/list1"/>
    <dgm:cxn modelId="{A86DDC8E-C289-4E61-9AC2-FFB3F08E445B}" type="presOf" srcId="{96CBFAFD-C637-4D9F-8331-421B62642E45}" destId="{2B3704D0-8901-44EE-840A-E22C2FF9FE3C}" srcOrd="0" destOrd="1" presId="urn:microsoft.com/office/officeart/2005/8/layout/list1"/>
    <dgm:cxn modelId="{BD401B92-DB65-44FE-8A60-67815C53DB0D}" type="presOf" srcId="{639C7E28-859A-42EF-A3D0-09C4A65CFD8B}" destId="{9A1FCF2A-7C8E-41CD-803E-A8240C5B2CBA}" srcOrd="0" destOrd="0" presId="urn:microsoft.com/office/officeart/2005/8/layout/list1"/>
    <dgm:cxn modelId="{8A8B4696-4367-412E-B2F2-FEC214ED0B80}" type="presOf" srcId="{EB1AF632-C573-407B-9F29-A6D34B215243}" destId="{3E365270-3DE2-4BD4-AD2D-38A74DA8F600}" srcOrd="0" destOrd="0" presId="urn:microsoft.com/office/officeart/2005/8/layout/list1"/>
    <dgm:cxn modelId="{6F4592AC-0E13-4E32-82B9-96ABC7021E4E}" srcId="{EB1AF632-C573-407B-9F29-A6D34B215243}" destId="{65A0232F-8E65-43D7-8FDD-EB2854237528}" srcOrd="0" destOrd="0" parTransId="{AF455EBB-F56A-4032-A813-330835405DBF}" sibTransId="{6CAFCA2D-33D7-42D9-81FA-7C14E884BEE0}"/>
    <dgm:cxn modelId="{4C95D4B0-CD0D-4C5B-9E20-71070B1A9BA9}" type="presOf" srcId="{560114F7-5EBC-418E-AC41-79CC8FF8A9CB}" destId="{2B3704D0-8901-44EE-840A-E22C2FF9FE3C}" srcOrd="0" destOrd="0" presId="urn:microsoft.com/office/officeart/2005/8/layout/list1"/>
    <dgm:cxn modelId="{A4DE63C0-CE81-4F76-A1E1-77C4664F9ECD}" srcId="{FE37E1FF-402E-434B-9750-CC22053364DE}" destId="{02C6313A-3D48-4CF3-8031-0B322D9F24E2}" srcOrd="1" destOrd="0" parTransId="{58599390-2506-4E46-8C3B-A1DBF3283AFA}" sibTransId="{0FFAF887-3B0A-4437-8BF8-4C0605876D5E}"/>
    <dgm:cxn modelId="{D5852FDE-0777-40D7-96D7-F6F3C0D12D4A}" srcId="{EB1AF632-C573-407B-9F29-A6D34B215243}" destId="{608B0676-BBD3-4DF5-A5E3-1E7553170C40}" srcOrd="2" destOrd="0" parTransId="{F37201A0-BDB8-412E-84D0-F6E59220A4D6}" sibTransId="{CB50F323-7638-418D-A428-E1672DF540E3}"/>
    <dgm:cxn modelId="{0CF8B5F7-473A-47AA-A2A9-5D298615C722}" type="presOf" srcId="{FE37E1FF-402E-434B-9750-CC22053364DE}" destId="{C8C6D4D4-CF52-4AFE-B599-16C5222926F3}" srcOrd="0" destOrd="0" presId="urn:microsoft.com/office/officeart/2005/8/layout/list1"/>
    <dgm:cxn modelId="{0396B1F8-C24A-4FBC-8297-4153AA5A2DEA}" srcId="{65A0232F-8E65-43D7-8FDD-EB2854237528}" destId="{560114F7-5EBC-418E-AC41-79CC8FF8A9CB}" srcOrd="0" destOrd="0" parTransId="{FA3D1594-ABA9-4CCC-9FEF-5CD5F455138E}" sibTransId="{2CF2AA80-628F-43D0-9DA9-38587C39E8B4}"/>
    <dgm:cxn modelId="{3BEAE76C-2492-43E9-9A02-42D7025EA10C}" type="presParOf" srcId="{3E365270-3DE2-4BD4-AD2D-38A74DA8F600}" destId="{FF994772-DA1C-49AE-96B8-FEC84BD01157}" srcOrd="0" destOrd="0" presId="urn:microsoft.com/office/officeart/2005/8/layout/list1"/>
    <dgm:cxn modelId="{00378693-4835-4848-9407-3DBE6E20057A}" type="presParOf" srcId="{FF994772-DA1C-49AE-96B8-FEC84BD01157}" destId="{80674962-8D61-4279-89DA-B3080B0D4BCF}" srcOrd="0" destOrd="0" presId="urn:microsoft.com/office/officeart/2005/8/layout/list1"/>
    <dgm:cxn modelId="{8DE1EF80-6F5B-40C9-9A5B-D86AC86B4FFE}" type="presParOf" srcId="{FF994772-DA1C-49AE-96B8-FEC84BD01157}" destId="{8829C26C-D063-44C0-97B1-C8C32DFD41B3}" srcOrd="1" destOrd="0" presId="urn:microsoft.com/office/officeart/2005/8/layout/list1"/>
    <dgm:cxn modelId="{63FB25E0-9C2F-43F9-8976-EDE01AA9644E}" type="presParOf" srcId="{3E365270-3DE2-4BD4-AD2D-38A74DA8F600}" destId="{7F9FF1DC-C093-4B63-BB31-A1A1EE82501A}" srcOrd="1" destOrd="0" presId="urn:microsoft.com/office/officeart/2005/8/layout/list1"/>
    <dgm:cxn modelId="{39087EC9-E145-4D22-A947-512C4085CC1A}" type="presParOf" srcId="{3E365270-3DE2-4BD4-AD2D-38A74DA8F600}" destId="{2B3704D0-8901-44EE-840A-E22C2FF9FE3C}" srcOrd="2" destOrd="0" presId="urn:microsoft.com/office/officeart/2005/8/layout/list1"/>
    <dgm:cxn modelId="{9144AD39-8394-4A8D-82A6-422930B5A997}" type="presParOf" srcId="{3E365270-3DE2-4BD4-AD2D-38A74DA8F600}" destId="{41B508A8-1F46-4D93-936C-6F3BED86C8FB}" srcOrd="3" destOrd="0" presId="urn:microsoft.com/office/officeart/2005/8/layout/list1"/>
    <dgm:cxn modelId="{64F30292-0945-4CC2-A415-906D651FF455}" type="presParOf" srcId="{3E365270-3DE2-4BD4-AD2D-38A74DA8F600}" destId="{D1EC894F-1751-49BB-988C-7C66EB4A76D9}" srcOrd="4" destOrd="0" presId="urn:microsoft.com/office/officeart/2005/8/layout/list1"/>
    <dgm:cxn modelId="{6CDAFD76-E475-4107-9C22-6F620F256B51}" type="presParOf" srcId="{D1EC894F-1751-49BB-988C-7C66EB4A76D9}" destId="{C8C6D4D4-CF52-4AFE-B599-16C5222926F3}" srcOrd="0" destOrd="0" presId="urn:microsoft.com/office/officeart/2005/8/layout/list1"/>
    <dgm:cxn modelId="{CB4DC3C4-05B8-4D88-A919-B68325572F3D}" type="presParOf" srcId="{D1EC894F-1751-49BB-988C-7C66EB4A76D9}" destId="{F67342F7-0C7C-40CA-A773-42E3CA64FEA8}" srcOrd="1" destOrd="0" presId="urn:microsoft.com/office/officeart/2005/8/layout/list1"/>
    <dgm:cxn modelId="{91C4C597-C688-4D34-B26B-EC4682D0E379}" type="presParOf" srcId="{3E365270-3DE2-4BD4-AD2D-38A74DA8F600}" destId="{87BA92EF-137A-4BCD-A3DC-3EB58C1491D4}" srcOrd="5" destOrd="0" presId="urn:microsoft.com/office/officeart/2005/8/layout/list1"/>
    <dgm:cxn modelId="{CE36B93E-8E39-46B8-9EB8-DE04A80E8F54}" type="presParOf" srcId="{3E365270-3DE2-4BD4-AD2D-38A74DA8F600}" destId="{1731E760-A239-4D8E-8EE5-2CB1EF78744E}" srcOrd="6" destOrd="0" presId="urn:microsoft.com/office/officeart/2005/8/layout/list1"/>
    <dgm:cxn modelId="{BBCA70F0-3D80-448C-9E21-415DC2092FFB}" type="presParOf" srcId="{3E365270-3DE2-4BD4-AD2D-38A74DA8F600}" destId="{2D20BD5E-183F-4A18-823E-84DFBB6D4C7E}" srcOrd="7" destOrd="0" presId="urn:microsoft.com/office/officeart/2005/8/layout/list1"/>
    <dgm:cxn modelId="{23B1CD73-C2AD-43B8-8AB3-6A9F81F271E8}" type="presParOf" srcId="{3E365270-3DE2-4BD4-AD2D-38A74DA8F600}" destId="{A74323EA-4480-4FD4-9DC2-3361AB50C16D}" srcOrd="8" destOrd="0" presId="urn:microsoft.com/office/officeart/2005/8/layout/list1"/>
    <dgm:cxn modelId="{E295A2B8-FC93-4F31-9664-7F23749B44F6}" type="presParOf" srcId="{A74323EA-4480-4FD4-9DC2-3361AB50C16D}" destId="{FC109106-714C-48BA-8535-AA6C96E324D8}" srcOrd="0" destOrd="0" presId="urn:microsoft.com/office/officeart/2005/8/layout/list1"/>
    <dgm:cxn modelId="{4AAA9BB8-9635-48AA-A66D-11D40CF41A8C}" type="presParOf" srcId="{A74323EA-4480-4FD4-9DC2-3361AB50C16D}" destId="{072C3819-C44F-4328-ADA6-34CDAE524419}" srcOrd="1" destOrd="0" presId="urn:microsoft.com/office/officeart/2005/8/layout/list1"/>
    <dgm:cxn modelId="{68A09B62-298B-4656-9C2B-BDAC3FA510D8}" type="presParOf" srcId="{3E365270-3DE2-4BD4-AD2D-38A74DA8F600}" destId="{A120A8AE-C745-4F5B-8C40-C85150AE915D}" srcOrd="9" destOrd="0" presId="urn:microsoft.com/office/officeart/2005/8/layout/list1"/>
    <dgm:cxn modelId="{E600FD2B-DCFC-460F-B633-D8FD316F46A4}" type="presParOf" srcId="{3E365270-3DE2-4BD4-AD2D-38A74DA8F600}" destId="{9A1FCF2A-7C8E-41CD-803E-A8240C5B2CB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9B61B3-9626-4078-8BC3-57A8DB1BAEA2}" type="doc">
      <dgm:prSet loTypeId="urn:microsoft.com/office/officeart/2005/8/layout/vList6" loCatId="list" qsTypeId="urn:microsoft.com/office/officeart/2005/8/quickstyle/3d3" qsCatId="3D" csTypeId="urn:microsoft.com/office/officeart/2005/8/colors/accent2_5" csCatId="accent2" phldr="1"/>
      <dgm:spPr/>
      <dgm:t>
        <a:bodyPr/>
        <a:lstStyle/>
        <a:p>
          <a:endParaRPr lang="en-US"/>
        </a:p>
      </dgm:t>
    </dgm:pt>
    <dgm:pt modelId="{780E72F0-4482-452C-B5F4-916431F72000}">
      <dgm:prSet custT="1"/>
      <dgm:spPr/>
      <dgm:t>
        <a:bodyPr/>
        <a:lstStyle/>
        <a:p>
          <a:pPr rtl="0"/>
          <a:r>
            <a:rPr lang="en-US" sz="4400" dirty="0"/>
            <a:t>Grade Levels</a:t>
          </a:r>
        </a:p>
      </dgm:t>
    </dgm:pt>
    <dgm:pt modelId="{E856D7E1-5326-4BEE-9008-0B4EC1BB168C}" type="parTrans" cxnId="{7C3AC39B-95C1-4557-8290-532D26968F47}">
      <dgm:prSet/>
      <dgm:spPr/>
      <dgm:t>
        <a:bodyPr/>
        <a:lstStyle/>
        <a:p>
          <a:endParaRPr lang="en-US" sz="2000"/>
        </a:p>
      </dgm:t>
    </dgm:pt>
    <dgm:pt modelId="{AB65910B-9390-47B2-B621-1393A1388038}" type="sibTrans" cxnId="{7C3AC39B-95C1-4557-8290-532D26968F47}">
      <dgm:prSet/>
      <dgm:spPr/>
      <dgm:t>
        <a:bodyPr/>
        <a:lstStyle/>
        <a:p>
          <a:endParaRPr lang="en-US" sz="2000"/>
        </a:p>
      </dgm:t>
    </dgm:pt>
    <dgm:pt modelId="{F8905C8B-0818-414C-B09D-24170E363414}">
      <dgm:prSet custT="1"/>
      <dgm:spPr/>
      <dgm:t>
        <a:bodyPr/>
        <a:lstStyle/>
        <a:p>
          <a:pPr rtl="0"/>
          <a:r>
            <a:rPr lang="en-US" sz="2400" dirty="0"/>
            <a:t>Mixed grades can work, especially </a:t>
          </a:r>
          <a:r>
            <a:rPr lang="en-US" sz="2400" u="sng" dirty="0"/>
            <a:t>&gt;</a:t>
          </a:r>
          <a:r>
            <a:rPr lang="en-US" sz="2400" u="none" dirty="0"/>
            <a:t> 9, BUT be aware of existing group dynamics</a:t>
          </a:r>
          <a:endParaRPr lang="en-US" sz="2400" u="sng" dirty="0"/>
        </a:p>
      </dgm:t>
    </dgm:pt>
    <dgm:pt modelId="{46F67F1C-6382-4369-92CA-67199F96AE26}" type="parTrans" cxnId="{A4CC8EB6-4D5B-47BD-803A-AB291536FB98}">
      <dgm:prSet/>
      <dgm:spPr/>
      <dgm:t>
        <a:bodyPr/>
        <a:lstStyle/>
        <a:p>
          <a:endParaRPr lang="en-US" sz="2000"/>
        </a:p>
      </dgm:t>
    </dgm:pt>
    <dgm:pt modelId="{502436BC-0726-4701-982B-C1B2AFE8F43B}" type="sibTrans" cxnId="{A4CC8EB6-4D5B-47BD-803A-AB291536FB98}">
      <dgm:prSet/>
      <dgm:spPr/>
      <dgm:t>
        <a:bodyPr/>
        <a:lstStyle/>
        <a:p>
          <a:endParaRPr lang="en-US" sz="2000"/>
        </a:p>
      </dgm:t>
    </dgm:pt>
    <dgm:pt modelId="{0D9568E5-1FE8-4E29-8790-88109374BEC4}">
      <dgm:prSet custT="1"/>
      <dgm:spPr/>
      <dgm:t>
        <a:bodyPr/>
        <a:lstStyle/>
        <a:p>
          <a:pPr rtl="0"/>
          <a:r>
            <a:rPr lang="en-US" sz="4400" dirty="0"/>
            <a:t>Gender</a:t>
          </a:r>
        </a:p>
      </dgm:t>
    </dgm:pt>
    <dgm:pt modelId="{5C7E9F42-388B-4259-9928-EAB219AA6D50}" type="parTrans" cxnId="{B31C6788-468B-46D0-BE01-7B02CA03AECB}">
      <dgm:prSet/>
      <dgm:spPr/>
      <dgm:t>
        <a:bodyPr/>
        <a:lstStyle/>
        <a:p>
          <a:endParaRPr lang="en-US" sz="2000"/>
        </a:p>
      </dgm:t>
    </dgm:pt>
    <dgm:pt modelId="{B96F2968-3C29-4F35-BC63-6502C69954B4}" type="sibTrans" cxnId="{B31C6788-468B-46D0-BE01-7B02CA03AECB}">
      <dgm:prSet/>
      <dgm:spPr/>
      <dgm:t>
        <a:bodyPr/>
        <a:lstStyle/>
        <a:p>
          <a:endParaRPr lang="en-US" sz="2000"/>
        </a:p>
      </dgm:t>
    </dgm:pt>
    <dgm:pt modelId="{EE972E91-1D8B-4165-995B-809E59C764D6}">
      <dgm:prSet custT="1"/>
      <dgm:spPr/>
      <dgm:t>
        <a:bodyPr/>
        <a:lstStyle/>
        <a:p>
          <a:pPr rtl="0"/>
          <a:r>
            <a:rPr lang="en-US" sz="2400" dirty="0"/>
            <a:t>Can be mixed, especially in older grades</a:t>
          </a:r>
        </a:p>
      </dgm:t>
    </dgm:pt>
    <dgm:pt modelId="{55745258-6552-4BB8-B00C-FB2770CD9C84}" type="parTrans" cxnId="{28D7693E-D3E2-4380-8C7D-5794AD6D1965}">
      <dgm:prSet/>
      <dgm:spPr/>
      <dgm:t>
        <a:bodyPr/>
        <a:lstStyle/>
        <a:p>
          <a:endParaRPr lang="en-US" sz="2000"/>
        </a:p>
      </dgm:t>
    </dgm:pt>
    <dgm:pt modelId="{B456C129-3F0F-4C80-B2E8-D65EADA15E54}" type="sibTrans" cxnId="{28D7693E-D3E2-4380-8C7D-5794AD6D1965}">
      <dgm:prSet/>
      <dgm:spPr/>
      <dgm:t>
        <a:bodyPr/>
        <a:lstStyle/>
        <a:p>
          <a:endParaRPr lang="en-US" sz="2000"/>
        </a:p>
      </dgm:t>
    </dgm:pt>
    <dgm:pt modelId="{902B57D4-FDEA-4DC4-8A6F-88AE3AB2B532}">
      <dgm:prSet custT="1"/>
      <dgm:spPr/>
      <dgm:t>
        <a:bodyPr/>
        <a:lstStyle/>
        <a:p>
          <a:pPr rtl="0"/>
          <a:r>
            <a:rPr lang="en-US" sz="4400" dirty="0"/>
            <a:t>Trauma Type</a:t>
          </a:r>
        </a:p>
      </dgm:t>
    </dgm:pt>
    <dgm:pt modelId="{F80B78D5-7305-4A52-A37D-B09102FE7E56}" type="parTrans" cxnId="{13F2F857-8E65-400F-8036-A575B828783E}">
      <dgm:prSet/>
      <dgm:spPr/>
      <dgm:t>
        <a:bodyPr/>
        <a:lstStyle/>
        <a:p>
          <a:endParaRPr lang="en-US" sz="2000"/>
        </a:p>
      </dgm:t>
    </dgm:pt>
    <dgm:pt modelId="{45AFECF1-D366-40C4-8C3A-81DA9124DF1A}" type="sibTrans" cxnId="{13F2F857-8E65-400F-8036-A575B828783E}">
      <dgm:prSet/>
      <dgm:spPr/>
      <dgm:t>
        <a:bodyPr/>
        <a:lstStyle/>
        <a:p>
          <a:endParaRPr lang="en-US" sz="2000"/>
        </a:p>
      </dgm:t>
    </dgm:pt>
    <dgm:pt modelId="{5EFB40C7-C3D2-4A7E-B7BC-D26D68C6FDDE}">
      <dgm:prSet custT="1"/>
      <dgm:spPr/>
      <dgm:t>
        <a:bodyPr/>
        <a:lstStyle/>
        <a:p>
          <a:pPr rtl="0"/>
          <a:r>
            <a:rPr lang="en-US" sz="2400" dirty="0"/>
            <a:t>Geared towards generalized anxiety, but can work for other types and other conditions</a:t>
          </a:r>
        </a:p>
      </dgm:t>
    </dgm:pt>
    <dgm:pt modelId="{102AD040-2CE0-4F74-AC5F-9202F6FBEF1F}" type="parTrans" cxnId="{989069AB-76E0-497C-8B12-DDC8BBFED2AB}">
      <dgm:prSet/>
      <dgm:spPr/>
      <dgm:t>
        <a:bodyPr/>
        <a:lstStyle/>
        <a:p>
          <a:endParaRPr lang="en-US" sz="2000"/>
        </a:p>
      </dgm:t>
    </dgm:pt>
    <dgm:pt modelId="{48DCD5B9-46B9-4455-A6EB-0A8ABEFBBF63}" type="sibTrans" cxnId="{989069AB-76E0-497C-8B12-DDC8BBFED2AB}">
      <dgm:prSet/>
      <dgm:spPr/>
      <dgm:t>
        <a:bodyPr/>
        <a:lstStyle/>
        <a:p>
          <a:endParaRPr lang="en-US" sz="2000"/>
        </a:p>
      </dgm:t>
    </dgm:pt>
    <dgm:pt modelId="{AD044C81-1187-4D17-B1E9-5C3586B51C34}">
      <dgm:prSet custT="1"/>
      <dgm:spPr/>
      <dgm:t>
        <a:bodyPr/>
        <a:lstStyle/>
        <a:p>
          <a:pPr rtl="0"/>
          <a:endParaRPr lang="en-US" sz="3200" u="sng" dirty="0"/>
        </a:p>
      </dgm:t>
    </dgm:pt>
    <dgm:pt modelId="{59AE44B9-10B3-43AE-9672-DB8D0F779F68}" type="parTrans" cxnId="{663F532D-F3B4-40FA-B4D1-464D531D0FA2}">
      <dgm:prSet/>
      <dgm:spPr/>
      <dgm:t>
        <a:bodyPr/>
        <a:lstStyle/>
        <a:p>
          <a:endParaRPr lang="en-US"/>
        </a:p>
      </dgm:t>
    </dgm:pt>
    <dgm:pt modelId="{37E13480-6FF0-478E-AAEC-AEF2A340952D}" type="sibTrans" cxnId="{663F532D-F3B4-40FA-B4D1-464D531D0FA2}">
      <dgm:prSet/>
      <dgm:spPr/>
      <dgm:t>
        <a:bodyPr/>
        <a:lstStyle/>
        <a:p>
          <a:endParaRPr lang="en-US"/>
        </a:p>
      </dgm:t>
    </dgm:pt>
    <dgm:pt modelId="{3E60C376-C91E-46F5-9814-99D8D3A86759}">
      <dgm:prSet custT="1"/>
      <dgm:spPr/>
      <dgm:t>
        <a:bodyPr/>
        <a:lstStyle/>
        <a:p>
          <a:pPr rtl="0"/>
          <a:r>
            <a:rPr lang="en-US" sz="2400" u="none" dirty="0"/>
            <a:t>Mixing grades 4-5 with younger grades not advised</a:t>
          </a:r>
        </a:p>
      </dgm:t>
    </dgm:pt>
    <dgm:pt modelId="{42209DFC-9E30-47B2-BA42-F4400B04023D}" type="parTrans" cxnId="{94845E38-C6EA-4013-BAD9-0C6C777DF7BF}">
      <dgm:prSet/>
      <dgm:spPr/>
      <dgm:t>
        <a:bodyPr/>
        <a:lstStyle/>
        <a:p>
          <a:endParaRPr lang="en-US"/>
        </a:p>
      </dgm:t>
    </dgm:pt>
    <dgm:pt modelId="{D10FCD9C-191D-4239-B7B8-DBDF833A5B41}" type="sibTrans" cxnId="{94845E38-C6EA-4013-BAD9-0C6C777DF7BF}">
      <dgm:prSet/>
      <dgm:spPr/>
      <dgm:t>
        <a:bodyPr/>
        <a:lstStyle/>
        <a:p>
          <a:endParaRPr lang="en-US"/>
        </a:p>
      </dgm:t>
    </dgm:pt>
    <dgm:pt modelId="{FDF0A0B2-75BA-49EE-8895-7A60500E0174}" type="pres">
      <dgm:prSet presAssocID="{BA9B61B3-9626-4078-8BC3-57A8DB1BAEA2}" presName="Name0" presStyleCnt="0">
        <dgm:presLayoutVars>
          <dgm:dir/>
          <dgm:animLvl val="lvl"/>
          <dgm:resizeHandles/>
        </dgm:presLayoutVars>
      </dgm:prSet>
      <dgm:spPr/>
    </dgm:pt>
    <dgm:pt modelId="{0E26C378-0C59-4025-AAD5-8397F122541A}" type="pres">
      <dgm:prSet presAssocID="{780E72F0-4482-452C-B5F4-916431F72000}" presName="linNode" presStyleCnt="0"/>
      <dgm:spPr/>
    </dgm:pt>
    <dgm:pt modelId="{D6D099D0-B510-4862-8926-C0F44EA427E9}" type="pres">
      <dgm:prSet presAssocID="{780E72F0-4482-452C-B5F4-916431F72000}" presName="parentShp" presStyleLbl="node1" presStyleIdx="0" presStyleCnt="3">
        <dgm:presLayoutVars>
          <dgm:bulletEnabled val="1"/>
        </dgm:presLayoutVars>
      </dgm:prSet>
      <dgm:spPr/>
    </dgm:pt>
    <dgm:pt modelId="{8EE76C63-84CF-4802-959B-C6B7012FB919}" type="pres">
      <dgm:prSet presAssocID="{780E72F0-4482-452C-B5F4-916431F72000}" presName="childShp" presStyleLbl="bgAccFollowNode1" presStyleIdx="0" presStyleCnt="3" custScaleY="160871">
        <dgm:presLayoutVars>
          <dgm:bulletEnabled val="1"/>
        </dgm:presLayoutVars>
      </dgm:prSet>
      <dgm:spPr/>
    </dgm:pt>
    <dgm:pt modelId="{D13B83BB-8DC3-44C2-B47A-A68D171FADE7}" type="pres">
      <dgm:prSet presAssocID="{AB65910B-9390-47B2-B621-1393A1388038}" presName="spacing" presStyleCnt="0"/>
      <dgm:spPr/>
    </dgm:pt>
    <dgm:pt modelId="{5703E4FF-88A9-4109-A07E-E24CA986B453}" type="pres">
      <dgm:prSet presAssocID="{0D9568E5-1FE8-4E29-8790-88109374BEC4}" presName="linNode" presStyleCnt="0"/>
      <dgm:spPr/>
    </dgm:pt>
    <dgm:pt modelId="{35D49391-4B3E-4508-B274-4324E0015730}" type="pres">
      <dgm:prSet presAssocID="{0D9568E5-1FE8-4E29-8790-88109374BEC4}" presName="parentShp" presStyleLbl="node1" presStyleIdx="1" presStyleCnt="3">
        <dgm:presLayoutVars>
          <dgm:bulletEnabled val="1"/>
        </dgm:presLayoutVars>
      </dgm:prSet>
      <dgm:spPr/>
    </dgm:pt>
    <dgm:pt modelId="{742A3BC9-78BE-449B-800E-297D8AF1D253}" type="pres">
      <dgm:prSet presAssocID="{0D9568E5-1FE8-4E29-8790-88109374BEC4}" presName="childShp" presStyleLbl="bgAccFollowNode1" presStyleIdx="1" presStyleCnt="3">
        <dgm:presLayoutVars>
          <dgm:bulletEnabled val="1"/>
        </dgm:presLayoutVars>
      </dgm:prSet>
      <dgm:spPr/>
    </dgm:pt>
    <dgm:pt modelId="{34ABFB20-F930-48B3-B73C-AD8D4D728397}" type="pres">
      <dgm:prSet presAssocID="{B96F2968-3C29-4F35-BC63-6502C69954B4}" presName="spacing" presStyleCnt="0"/>
      <dgm:spPr/>
    </dgm:pt>
    <dgm:pt modelId="{6873F758-C44B-44D6-A50C-D912665322EF}" type="pres">
      <dgm:prSet presAssocID="{902B57D4-FDEA-4DC4-8A6F-88AE3AB2B532}" presName="linNode" presStyleCnt="0"/>
      <dgm:spPr/>
    </dgm:pt>
    <dgm:pt modelId="{B109914A-01FC-43BF-8D04-6417864B9459}" type="pres">
      <dgm:prSet presAssocID="{902B57D4-FDEA-4DC4-8A6F-88AE3AB2B532}" presName="parentShp" presStyleLbl="node1" presStyleIdx="2" presStyleCnt="3">
        <dgm:presLayoutVars>
          <dgm:bulletEnabled val="1"/>
        </dgm:presLayoutVars>
      </dgm:prSet>
      <dgm:spPr/>
    </dgm:pt>
    <dgm:pt modelId="{F28A1E41-3869-4DFA-95BC-B386DF812A36}" type="pres">
      <dgm:prSet presAssocID="{902B57D4-FDEA-4DC4-8A6F-88AE3AB2B532}" presName="childShp" presStyleLbl="bgAccFollowNode1" presStyleIdx="2" presStyleCnt="3" custScaleX="99926" custScaleY="153319" custLinFactNeighborX="-289" custLinFactNeighborY="-7910">
        <dgm:presLayoutVars>
          <dgm:bulletEnabled val="1"/>
        </dgm:presLayoutVars>
      </dgm:prSet>
      <dgm:spPr/>
    </dgm:pt>
  </dgm:ptLst>
  <dgm:cxnLst>
    <dgm:cxn modelId="{99C0B700-76A1-4908-B544-BF674367DD1E}" type="presOf" srcId="{0D9568E5-1FE8-4E29-8790-88109374BEC4}" destId="{35D49391-4B3E-4508-B274-4324E0015730}" srcOrd="0" destOrd="0" presId="urn:microsoft.com/office/officeart/2005/8/layout/vList6"/>
    <dgm:cxn modelId="{78E2AD05-DAE0-4E7E-ACC6-195BBFEC71CB}" type="presOf" srcId="{902B57D4-FDEA-4DC4-8A6F-88AE3AB2B532}" destId="{B109914A-01FC-43BF-8D04-6417864B9459}" srcOrd="0" destOrd="0" presId="urn:microsoft.com/office/officeart/2005/8/layout/vList6"/>
    <dgm:cxn modelId="{F1DF8A0B-358C-43D6-BD7A-5C0BBD326741}" type="presOf" srcId="{AD044C81-1187-4D17-B1E9-5C3586B51C34}" destId="{8EE76C63-84CF-4802-959B-C6B7012FB919}" srcOrd="0" destOrd="2" presId="urn:microsoft.com/office/officeart/2005/8/layout/vList6"/>
    <dgm:cxn modelId="{663F532D-F3B4-40FA-B4D1-464D531D0FA2}" srcId="{780E72F0-4482-452C-B5F4-916431F72000}" destId="{AD044C81-1187-4D17-B1E9-5C3586B51C34}" srcOrd="2" destOrd="0" parTransId="{59AE44B9-10B3-43AE-9672-DB8D0F779F68}" sibTransId="{37E13480-6FF0-478E-AAEC-AEF2A340952D}"/>
    <dgm:cxn modelId="{94845E38-C6EA-4013-BAD9-0C6C777DF7BF}" srcId="{780E72F0-4482-452C-B5F4-916431F72000}" destId="{3E60C376-C91E-46F5-9814-99D8D3A86759}" srcOrd="1" destOrd="0" parTransId="{42209DFC-9E30-47B2-BA42-F4400B04023D}" sibTransId="{D10FCD9C-191D-4239-B7B8-DBDF833A5B41}"/>
    <dgm:cxn modelId="{28D7693E-D3E2-4380-8C7D-5794AD6D1965}" srcId="{0D9568E5-1FE8-4E29-8790-88109374BEC4}" destId="{EE972E91-1D8B-4165-995B-809E59C764D6}" srcOrd="0" destOrd="0" parTransId="{55745258-6552-4BB8-B00C-FB2770CD9C84}" sibTransId="{B456C129-3F0F-4C80-B2E8-D65EADA15E54}"/>
    <dgm:cxn modelId="{7DBAD53E-87AE-4E1A-9B1B-46FF6E142AE5}" type="presOf" srcId="{3E60C376-C91E-46F5-9814-99D8D3A86759}" destId="{8EE76C63-84CF-4802-959B-C6B7012FB919}" srcOrd="0" destOrd="1" presId="urn:microsoft.com/office/officeart/2005/8/layout/vList6"/>
    <dgm:cxn modelId="{1772475B-C075-4515-9D00-2E457AC81DAB}" type="presOf" srcId="{F8905C8B-0818-414C-B09D-24170E363414}" destId="{8EE76C63-84CF-4802-959B-C6B7012FB919}" srcOrd="0" destOrd="0" presId="urn:microsoft.com/office/officeart/2005/8/layout/vList6"/>
    <dgm:cxn modelId="{0141ED55-D330-4019-851A-1638D5865182}" type="presOf" srcId="{EE972E91-1D8B-4165-995B-809E59C764D6}" destId="{742A3BC9-78BE-449B-800E-297D8AF1D253}" srcOrd="0" destOrd="0" presId="urn:microsoft.com/office/officeart/2005/8/layout/vList6"/>
    <dgm:cxn modelId="{13F2F857-8E65-400F-8036-A575B828783E}" srcId="{BA9B61B3-9626-4078-8BC3-57A8DB1BAEA2}" destId="{902B57D4-FDEA-4DC4-8A6F-88AE3AB2B532}" srcOrd="2" destOrd="0" parTransId="{F80B78D5-7305-4A52-A37D-B09102FE7E56}" sibTransId="{45AFECF1-D366-40C4-8C3A-81DA9124DF1A}"/>
    <dgm:cxn modelId="{B31C6788-468B-46D0-BE01-7B02CA03AECB}" srcId="{BA9B61B3-9626-4078-8BC3-57A8DB1BAEA2}" destId="{0D9568E5-1FE8-4E29-8790-88109374BEC4}" srcOrd="1" destOrd="0" parTransId="{5C7E9F42-388B-4259-9928-EAB219AA6D50}" sibTransId="{B96F2968-3C29-4F35-BC63-6502C69954B4}"/>
    <dgm:cxn modelId="{7C3AC39B-95C1-4557-8290-532D26968F47}" srcId="{BA9B61B3-9626-4078-8BC3-57A8DB1BAEA2}" destId="{780E72F0-4482-452C-B5F4-916431F72000}" srcOrd="0" destOrd="0" parTransId="{E856D7E1-5326-4BEE-9008-0B4EC1BB168C}" sibTransId="{AB65910B-9390-47B2-B621-1393A1388038}"/>
    <dgm:cxn modelId="{989069AB-76E0-497C-8B12-DDC8BBFED2AB}" srcId="{902B57D4-FDEA-4DC4-8A6F-88AE3AB2B532}" destId="{5EFB40C7-C3D2-4A7E-B7BC-D26D68C6FDDE}" srcOrd="0" destOrd="0" parTransId="{102AD040-2CE0-4F74-AC5F-9202F6FBEF1F}" sibTransId="{48DCD5B9-46B9-4455-A6EB-0A8ABEFBBF63}"/>
    <dgm:cxn modelId="{A4CC8EB6-4D5B-47BD-803A-AB291536FB98}" srcId="{780E72F0-4482-452C-B5F4-916431F72000}" destId="{F8905C8B-0818-414C-B09D-24170E363414}" srcOrd="0" destOrd="0" parTransId="{46F67F1C-6382-4369-92CA-67199F96AE26}" sibTransId="{502436BC-0726-4701-982B-C1B2AFE8F43B}"/>
    <dgm:cxn modelId="{F63CF3BC-10B2-4A07-9BAB-41BEA0EB5DD6}" type="presOf" srcId="{BA9B61B3-9626-4078-8BC3-57A8DB1BAEA2}" destId="{FDF0A0B2-75BA-49EE-8895-7A60500E0174}" srcOrd="0" destOrd="0" presId="urn:microsoft.com/office/officeart/2005/8/layout/vList6"/>
    <dgm:cxn modelId="{D09B0DD1-8AB0-44E8-871F-ABE45E4B9DBE}" type="presOf" srcId="{5EFB40C7-C3D2-4A7E-B7BC-D26D68C6FDDE}" destId="{F28A1E41-3869-4DFA-95BC-B386DF812A36}" srcOrd="0" destOrd="0" presId="urn:microsoft.com/office/officeart/2005/8/layout/vList6"/>
    <dgm:cxn modelId="{B98B9FF4-6E9F-4E4E-974B-5BCAA5E24DEE}" type="presOf" srcId="{780E72F0-4482-452C-B5F4-916431F72000}" destId="{D6D099D0-B510-4862-8926-C0F44EA427E9}" srcOrd="0" destOrd="0" presId="urn:microsoft.com/office/officeart/2005/8/layout/vList6"/>
    <dgm:cxn modelId="{51336250-5BDC-4284-9C12-6A12B29C6EA3}" type="presParOf" srcId="{FDF0A0B2-75BA-49EE-8895-7A60500E0174}" destId="{0E26C378-0C59-4025-AAD5-8397F122541A}" srcOrd="0" destOrd="0" presId="urn:microsoft.com/office/officeart/2005/8/layout/vList6"/>
    <dgm:cxn modelId="{D03966DC-991E-466B-895A-BF91D3D11F98}" type="presParOf" srcId="{0E26C378-0C59-4025-AAD5-8397F122541A}" destId="{D6D099D0-B510-4862-8926-C0F44EA427E9}" srcOrd="0" destOrd="0" presId="urn:microsoft.com/office/officeart/2005/8/layout/vList6"/>
    <dgm:cxn modelId="{80DAA58D-E13E-49E8-A600-5809316256AD}" type="presParOf" srcId="{0E26C378-0C59-4025-AAD5-8397F122541A}" destId="{8EE76C63-84CF-4802-959B-C6B7012FB919}" srcOrd="1" destOrd="0" presId="urn:microsoft.com/office/officeart/2005/8/layout/vList6"/>
    <dgm:cxn modelId="{D3872835-B484-4FDA-962B-F3320B4483AA}" type="presParOf" srcId="{FDF0A0B2-75BA-49EE-8895-7A60500E0174}" destId="{D13B83BB-8DC3-44C2-B47A-A68D171FADE7}" srcOrd="1" destOrd="0" presId="urn:microsoft.com/office/officeart/2005/8/layout/vList6"/>
    <dgm:cxn modelId="{B9D77E40-CD7D-4F8F-850F-27ED4CCA0210}" type="presParOf" srcId="{FDF0A0B2-75BA-49EE-8895-7A60500E0174}" destId="{5703E4FF-88A9-4109-A07E-E24CA986B453}" srcOrd="2" destOrd="0" presId="urn:microsoft.com/office/officeart/2005/8/layout/vList6"/>
    <dgm:cxn modelId="{F7B73CB5-8B22-4EE0-82A8-A95D581F1EEE}" type="presParOf" srcId="{5703E4FF-88A9-4109-A07E-E24CA986B453}" destId="{35D49391-4B3E-4508-B274-4324E0015730}" srcOrd="0" destOrd="0" presId="urn:microsoft.com/office/officeart/2005/8/layout/vList6"/>
    <dgm:cxn modelId="{4F920079-8848-4B20-8EF8-1EC95088686E}" type="presParOf" srcId="{5703E4FF-88A9-4109-A07E-E24CA986B453}" destId="{742A3BC9-78BE-449B-800E-297D8AF1D253}" srcOrd="1" destOrd="0" presId="urn:microsoft.com/office/officeart/2005/8/layout/vList6"/>
    <dgm:cxn modelId="{2EF72A4B-DEAF-4A96-B05D-512849DC3B1C}" type="presParOf" srcId="{FDF0A0B2-75BA-49EE-8895-7A60500E0174}" destId="{34ABFB20-F930-48B3-B73C-AD8D4D728397}" srcOrd="3" destOrd="0" presId="urn:microsoft.com/office/officeart/2005/8/layout/vList6"/>
    <dgm:cxn modelId="{8241F08B-F47A-48A3-A6EE-75BD9E1A22A9}" type="presParOf" srcId="{FDF0A0B2-75BA-49EE-8895-7A60500E0174}" destId="{6873F758-C44B-44D6-A50C-D912665322EF}" srcOrd="4" destOrd="0" presId="urn:microsoft.com/office/officeart/2005/8/layout/vList6"/>
    <dgm:cxn modelId="{B6C8CA0C-D37E-4A18-8730-390502BB5D7F}" type="presParOf" srcId="{6873F758-C44B-44D6-A50C-D912665322EF}" destId="{B109914A-01FC-43BF-8D04-6417864B9459}" srcOrd="0" destOrd="0" presId="urn:microsoft.com/office/officeart/2005/8/layout/vList6"/>
    <dgm:cxn modelId="{3C4B28FE-8A20-48A0-AE62-F49668951BF3}" type="presParOf" srcId="{6873F758-C44B-44D6-A50C-D912665322EF}" destId="{F28A1E41-3869-4DFA-95BC-B386DF812A3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27034C-C7D0-944E-919B-93BECA1858BE}" type="doc">
      <dgm:prSet loTypeId="urn:microsoft.com/office/officeart/2005/8/layout/vList2" loCatId="list" qsTypeId="urn:microsoft.com/office/officeart/2005/8/quickstyle/3d3" qsCatId="3D" csTypeId="urn:microsoft.com/office/officeart/2005/8/colors/accent0_3" csCatId="mainScheme" phldr="1"/>
      <dgm:spPr/>
      <dgm:t>
        <a:bodyPr/>
        <a:lstStyle/>
        <a:p>
          <a:endParaRPr lang="en-US"/>
        </a:p>
      </dgm:t>
    </dgm:pt>
    <dgm:pt modelId="{421FF762-42FA-2A4C-BAD3-E1D5C132AEDF}">
      <dgm:prSet/>
      <dgm:spPr/>
      <dgm:t>
        <a:bodyPr/>
        <a:lstStyle/>
        <a:p>
          <a:pPr rtl="0"/>
          <a:r>
            <a:rPr lang="en-US" dirty="0">
              <a:effectLst>
                <a:outerShdw blurRad="50800" dist="38100" dir="2700000">
                  <a:srgbClr val="000000">
                    <a:alpha val="43000"/>
                  </a:srgbClr>
                </a:outerShdw>
              </a:effectLst>
            </a:rPr>
            <a:t>Roles</a:t>
          </a:r>
        </a:p>
      </dgm:t>
    </dgm:pt>
    <dgm:pt modelId="{66B5997B-AA8B-F64E-A673-68A2536DF6D2}" type="parTrans" cxnId="{CF305D08-20DD-DC40-849A-779B686BB669}">
      <dgm:prSet/>
      <dgm:spPr/>
      <dgm:t>
        <a:bodyPr/>
        <a:lstStyle/>
        <a:p>
          <a:endParaRPr lang="en-US"/>
        </a:p>
      </dgm:t>
    </dgm:pt>
    <dgm:pt modelId="{7EEE90E7-6D5D-A342-B494-41507DB0734C}" type="sibTrans" cxnId="{CF305D08-20DD-DC40-849A-779B686BB669}">
      <dgm:prSet/>
      <dgm:spPr/>
      <dgm:t>
        <a:bodyPr/>
        <a:lstStyle/>
        <a:p>
          <a:endParaRPr lang="en-US"/>
        </a:p>
      </dgm:t>
    </dgm:pt>
    <dgm:pt modelId="{B5D5A52B-114F-FA4B-BF29-9B5B1F64A85A}">
      <dgm:prSet custT="1"/>
      <dgm:spPr/>
      <dgm:t>
        <a:bodyPr/>
        <a:lstStyle/>
        <a:p>
          <a:pPr marL="0" indent="0" rtl="0"/>
          <a:r>
            <a:rPr lang="en-US" sz="3200" dirty="0"/>
            <a:t>Members responsible for work of group</a:t>
          </a:r>
        </a:p>
      </dgm:t>
    </dgm:pt>
    <dgm:pt modelId="{B47289DB-A778-0E45-A5C0-6FCBE7C672FA}" type="parTrans" cxnId="{57528100-4B34-E54E-A05D-7AFA0CB98E96}">
      <dgm:prSet/>
      <dgm:spPr/>
      <dgm:t>
        <a:bodyPr/>
        <a:lstStyle/>
        <a:p>
          <a:endParaRPr lang="en-US"/>
        </a:p>
      </dgm:t>
    </dgm:pt>
    <dgm:pt modelId="{F4A823F8-36A1-6444-8CF8-C66B8D660663}" type="sibTrans" cxnId="{57528100-4B34-E54E-A05D-7AFA0CB98E96}">
      <dgm:prSet/>
      <dgm:spPr/>
      <dgm:t>
        <a:bodyPr/>
        <a:lstStyle/>
        <a:p>
          <a:endParaRPr lang="en-US"/>
        </a:p>
      </dgm:t>
    </dgm:pt>
    <dgm:pt modelId="{D9DAE9F9-F3B3-C741-8461-DF02C49DAAC8}">
      <dgm:prSet custT="1"/>
      <dgm:spPr/>
      <dgm:t>
        <a:bodyPr/>
        <a:lstStyle/>
        <a:p>
          <a:pPr marL="0" indent="0" rtl="0"/>
          <a:r>
            <a:rPr lang="en-US" sz="3200" dirty="0"/>
            <a:t>Your Role: create structure and facilitate group work by</a:t>
          </a:r>
        </a:p>
      </dgm:t>
    </dgm:pt>
    <dgm:pt modelId="{2316C00C-FB38-5E40-A2C3-495B875B1991}" type="parTrans" cxnId="{B2232D46-17B7-B74F-B9EC-6235B611423B}">
      <dgm:prSet/>
      <dgm:spPr/>
      <dgm:t>
        <a:bodyPr/>
        <a:lstStyle/>
        <a:p>
          <a:endParaRPr lang="en-US"/>
        </a:p>
      </dgm:t>
    </dgm:pt>
    <dgm:pt modelId="{550D1C3F-7B56-F749-B8D6-6A56E1F2A0BD}" type="sibTrans" cxnId="{B2232D46-17B7-B74F-B9EC-6235B611423B}">
      <dgm:prSet/>
      <dgm:spPr/>
      <dgm:t>
        <a:bodyPr/>
        <a:lstStyle/>
        <a:p>
          <a:endParaRPr lang="en-US"/>
        </a:p>
      </dgm:t>
    </dgm:pt>
    <dgm:pt modelId="{85E4D8E5-8EDA-4759-9CB2-615193F5E024}">
      <dgm:prSet custT="1"/>
      <dgm:spPr/>
      <dgm:t>
        <a:bodyPr/>
        <a:lstStyle/>
        <a:p>
          <a:pPr marL="0" indent="693738" rtl="0"/>
          <a:r>
            <a:rPr lang="en-US" sz="2800" dirty="0"/>
            <a:t>finding similarities among members</a:t>
          </a:r>
        </a:p>
      </dgm:t>
    </dgm:pt>
    <dgm:pt modelId="{009EC3B3-9770-49BA-866B-3A18E8D512A5}" type="parTrans" cxnId="{F027FA3F-B2C8-457A-8B07-A38A2F555126}">
      <dgm:prSet/>
      <dgm:spPr/>
      <dgm:t>
        <a:bodyPr/>
        <a:lstStyle/>
        <a:p>
          <a:endParaRPr lang="en-US"/>
        </a:p>
      </dgm:t>
    </dgm:pt>
    <dgm:pt modelId="{A566A05C-AC04-4A56-94C4-A669F159C375}" type="sibTrans" cxnId="{F027FA3F-B2C8-457A-8B07-A38A2F555126}">
      <dgm:prSet/>
      <dgm:spPr/>
      <dgm:t>
        <a:bodyPr/>
        <a:lstStyle/>
        <a:p>
          <a:endParaRPr lang="en-US"/>
        </a:p>
      </dgm:t>
    </dgm:pt>
    <dgm:pt modelId="{23C7EA5F-4727-E348-8277-8EF14D8B14DA}">
      <dgm:prSet custT="1"/>
      <dgm:spPr/>
      <dgm:t>
        <a:bodyPr/>
        <a:lstStyle/>
        <a:p>
          <a:pPr marL="0" indent="693738" rtl="0"/>
          <a:r>
            <a:rPr lang="en-US" sz="2800" dirty="0"/>
            <a:t>Reminding maintaining group rules</a:t>
          </a:r>
        </a:p>
      </dgm:t>
    </dgm:pt>
    <dgm:pt modelId="{FAE0198B-4AE6-E145-B553-E1F95E8D00F0}" type="sibTrans" cxnId="{E1B79B0C-3B6F-B443-B954-723339EFD9FC}">
      <dgm:prSet/>
      <dgm:spPr/>
      <dgm:t>
        <a:bodyPr/>
        <a:lstStyle/>
        <a:p>
          <a:endParaRPr lang="en-US"/>
        </a:p>
      </dgm:t>
    </dgm:pt>
    <dgm:pt modelId="{4360D760-BDEB-C747-8020-2C0424DC157C}" type="parTrans" cxnId="{E1B79B0C-3B6F-B443-B954-723339EFD9FC}">
      <dgm:prSet/>
      <dgm:spPr/>
      <dgm:t>
        <a:bodyPr/>
        <a:lstStyle/>
        <a:p>
          <a:endParaRPr lang="en-US"/>
        </a:p>
      </dgm:t>
    </dgm:pt>
    <dgm:pt modelId="{DFC4E2A8-5262-4166-9398-0AD6917404D7}">
      <dgm:prSet custT="1"/>
      <dgm:spPr/>
      <dgm:t>
        <a:bodyPr/>
        <a:lstStyle/>
        <a:p>
          <a:pPr marL="0" indent="693738" rtl="0"/>
          <a:r>
            <a:rPr lang="en-US" sz="2800" dirty="0"/>
            <a:t>monitoring engagement</a:t>
          </a:r>
        </a:p>
      </dgm:t>
    </dgm:pt>
    <dgm:pt modelId="{7D5E565B-3C36-44B6-9F78-7CD37A0BDD87}" type="parTrans" cxnId="{015E55D9-EA21-495E-AED8-4B59155134B1}">
      <dgm:prSet/>
      <dgm:spPr/>
      <dgm:t>
        <a:bodyPr/>
        <a:lstStyle/>
        <a:p>
          <a:endParaRPr lang="en-US"/>
        </a:p>
      </dgm:t>
    </dgm:pt>
    <dgm:pt modelId="{4880B48B-FFE5-4BDA-BB59-8B539DD05567}" type="sibTrans" cxnId="{015E55D9-EA21-495E-AED8-4B59155134B1}">
      <dgm:prSet/>
      <dgm:spPr/>
      <dgm:t>
        <a:bodyPr/>
        <a:lstStyle/>
        <a:p>
          <a:endParaRPr lang="en-US"/>
        </a:p>
      </dgm:t>
    </dgm:pt>
    <dgm:pt modelId="{B465EDDD-2685-ED47-879F-359318D6692B}" type="pres">
      <dgm:prSet presAssocID="{EE27034C-C7D0-944E-919B-93BECA1858BE}" presName="linear" presStyleCnt="0">
        <dgm:presLayoutVars>
          <dgm:animLvl val="lvl"/>
          <dgm:resizeHandles val="exact"/>
        </dgm:presLayoutVars>
      </dgm:prSet>
      <dgm:spPr/>
    </dgm:pt>
    <dgm:pt modelId="{9E401937-33FA-A24A-AFD3-29F77EFA02F7}" type="pres">
      <dgm:prSet presAssocID="{421FF762-42FA-2A4C-BAD3-E1D5C132AEDF}" presName="parentText" presStyleLbl="node1" presStyleIdx="0" presStyleCnt="1" custScaleX="96522" custScaleY="67346" custLinFactNeighborX="-288" custLinFactNeighborY="2379">
        <dgm:presLayoutVars>
          <dgm:chMax val="0"/>
          <dgm:bulletEnabled val="1"/>
        </dgm:presLayoutVars>
      </dgm:prSet>
      <dgm:spPr/>
    </dgm:pt>
    <dgm:pt modelId="{DEF73779-459B-554A-B7B2-D29D8A33B4A1}" type="pres">
      <dgm:prSet presAssocID="{421FF762-42FA-2A4C-BAD3-E1D5C132AEDF}" presName="childText" presStyleLbl="revTx" presStyleIdx="0" presStyleCnt="1" custLinFactNeighborX="-384" custLinFactNeighborY="8273">
        <dgm:presLayoutVars>
          <dgm:bulletEnabled val="1"/>
        </dgm:presLayoutVars>
      </dgm:prSet>
      <dgm:spPr/>
    </dgm:pt>
  </dgm:ptLst>
  <dgm:cxnLst>
    <dgm:cxn modelId="{57528100-4B34-E54E-A05D-7AFA0CB98E96}" srcId="{421FF762-42FA-2A4C-BAD3-E1D5C132AEDF}" destId="{B5D5A52B-114F-FA4B-BF29-9B5B1F64A85A}" srcOrd="0" destOrd="0" parTransId="{B47289DB-A778-0E45-A5C0-6FCBE7C672FA}" sibTransId="{F4A823F8-36A1-6444-8CF8-C66B8D660663}"/>
    <dgm:cxn modelId="{CF305D08-20DD-DC40-849A-779B686BB669}" srcId="{EE27034C-C7D0-944E-919B-93BECA1858BE}" destId="{421FF762-42FA-2A4C-BAD3-E1D5C132AEDF}" srcOrd="0" destOrd="0" parTransId="{66B5997B-AA8B-F64E-A673-68A2536DF6D2}" sibTransId="{7EEE90E7-6D5D-A342-B494-41507DB0734C}"/>
    <dgm:cxn modelId="{E1B79B0C-3B6F-B443-B954-723339EFD9FC}" srcId="{D9DAE9F9-F3B3-C741-8461-DF02C49DAAC8}" destId="{23C7EA5F-4727-E348-8277-8EF14D8B14DA}" srcOrd="0" destOrd="0" parTransId="{4360D760-BDEB-C747-8020-2C0424DC157C}" sibTransId="{FAE0198B-4AE6-E145-B553-E1F95E8D00F0}"/>
    <dgm:cxn modelId="{F0E7F119-FED8-4F38-A7B5-03E2266AFC38}" type="presOf" srcId="{D9DAE9F9-F3B3-C741-8461-DF02C49DAAC8}" destId="{DEF73779-459B-554A-B7B2-D29D8A33B4A1}" srcOrd="0" destOrd="1" presId="urn:microsoft.com/office/officeart/2005/8/layout/vList2"/>
    <dgm:cxn modelId="{CC7A2232-2E2D-43C2-B807-7998BB0011CB}" type="presOf" srcId="{B5D5A52B-114F-FA4B-BF29-9B5B1F64A85A}" destId="{DEF73779-459B-554A-B7B2-D29D8A33B4A1}" srcOrd="0" destOrd="0" presId="urn:microsoft.com/office/officeart/2005/8/layout/vList2"/>
    <dgm:cxn modelId="{7DA1FF39-47FE-4EE1-9AE5-2D7818B7C014}" type="presOf" srcId="{85E4D8E5-8EDA-4759-9CB2-615193F5E024}" destId="{DEF73779-459B-554A-B7B2-D29D8A33B4A1}" srcOrd="0" destOrd="3" presId="urn:microsoft.com/office/officeart/2005/8/layout/vList2"/>
    <dgm:cxn modelId="{F027FA3F-B2C8-457A-8B07-A38A2F555126}" srcId="{D9DAE9F9-F3B3-C741-8461-DF02C49DAAC8}" destId="{85E4D8E5-8EDA-4759-9CB2-615193F5E024}" srcOrd="1" destOrd="0" parTransId="{009EC3B3-9770-49BA-866B-3A18E8D512A5}" sibTransId="{A566A05C-AC04-4A56-94C4-A669F159C375}"/>
    <dgm:cxn modelId="{B2232D46-17B7-B74F-B9EC-6235B611423B}" srcId="{421FF762-42FA-2A4C-BAD3-E1D5C132AEDF}" destId="{D9DAE9F9-F3B3-C741-8461-DF02C49DAAC8}" srcOrd="1" destOrd="0" parTransId="{2316C00C-FB38-5E40-A2C3-495B875B1991}" sibTransId="{550D1C3F-7B56-F749-B8D6-6A56E1F2A0BD}"/>
    <dgm:cxn modelId="{37F2326C-4CD0-4BCB-9097-542F79F8C19A}" type="presOf" srcId="{DFC4E2A8-5262-4166-9398-0AD6917404D7}" destId="{DEF73779-459B-554A-B7B2-D29D8A33B4A1}" srcOrd="0" destOrd="4" presId="urn:microsoft.com/office/officeart/2005/8/layout/vList2"/>
    <dgm:cxn modelId="{39F6C2B1-CA95-436B-A4B2-933C68D46BA7}" type="presOf" srcId="{23C7EA5F-4727-E348-8277-8EF14D8B14DA}" destId="{DEF73779-459B-554A-B7B2-D29D8A33B4A1}" srcOrd="0" destOrd="2" presId="urn:microsoft.com/office/officeart/2005/8/layout/vList2"/>
    <dgm:cxn modelId="{105186CD-30B7-4A63-B988-AE9C811C317F}" type="presOf" srcId="{EE27034C-C7D0-944E-919B-93BECA1858BE}" destId="{B465EDDD-2685-ED47-879F-359318D6692B}" srcOrd="0" destOrd="0" presId="urn:microsoft.com/office/officeart/2005/8/layout/vList2"/>
    <dgm:cxn modelId="{2C086ED8-2001-4061-921E-7D40F27BBC89}" type="presOf" srcId="{421FF762-42FA-2A4C-BAD3-E1D5C132AEDF}" destId="{9E401937-33FA-A24A-AFD3-29F77EFA02F7}" srcOrd="0" destOrd="0" presId="urn:microsoft.com/office/officeart/2005/8/layout/vList2"/>
    <dgm:cxn modelId="{015E55D9-EA21-495E-AED8-4B59155134B1}" srcId="{D9DAE9F9-F3B3-C741-8461-DF02C49DAAC8}" destId="{DFC4E2A8-5262-4166-9398-0AD6917404D7}" srcOrd="2" destOrd="0" parTransId="{7D5E565B-3C36-44B6-9F78-7CD37A0BDD87}" sibTransId="{4880B48B-FFE5-4BDA-BB59-8B539DD05567}"/>
    <dgm:cxn modelId="{402A7F22-10AC-401B-8FEC-93A9BCC30F90}" type="presParOf" srcId="{B465EDDD-2685-ED47-879F-359318D6692B}" destId="{9E401937-33FA-A24A-AFD3-29F77EFA02F7}" srcOrd="0" destOrd="0" presId="urn:microsoft.com/office/officeart/2005/8/layout/vList2"/>
    <dgm:cxn modelId="{7E538CCB-E989-4FD5-A100-E4CAA06F9711}" type="presParOf" srcId="{B465EDDD-2685-ED47-879F-359318D6692B}" destId="{DEF73779-459B-554A-B7B2-D29D8A33B4A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4A3864-80FC-DF49-BDDA-BF2B0368DE89}" type="doc">
      <dgm:prSet loTypeId="urn:microsoft.com/office/officeart/2008/layout/VerticalCircleList" loCatId="list" qsTypeId="urn:microsoft.com/office/officeart/2005/8/quickstyle/3d4" qsCatId="3D" csTypeId="urn:microsoft.com/office/officeart/2005/8/colors/accent2_3" csCatId="accent2" phldr="1"/>
      <dgm:spPr/>
      <dgm:t>
        <a:bodyPr/>
        <a:lstStyle/>
        <a:p>
          <a:endParaRPr lang="en-US"/>
        </a:p>
      </dgm:t>
    </dgm:pt>
    <dgm:pt modelId="{74EF8CC0-47BA-F44F-B2F4-80F1427BE8F6}">
      <dgm:prSet custT="1"/>
      <dgm:spPr/>
      <dgm:t>
        <a:bodyPr/>
        <a:lstStyle/>
        <a:p>
          <a:pPr rtl="0"/>
          <a:r>
            <a:rPr lang="en-US" sz="3600" b="1" dirty="0">
              <a:effectLst>
                <a:outerShdw blurRad="50800" dist="38100" dir="2700000">
                  <a:srgbClr val="000000">
                    <a:alpha val="43000"/>
                  </a:srgbClr>
                </a:outerShdw>
              </a:effectLst>
            </a:rPr>
            <a:t>E</a:t>
          </a:r>
          <a:r>
            <a:rPr lang="en-US" sz="2600" dirty="0">
              <a:effectLst>
                <a:outerShdw blurRad="50800" dist="38100" dir="2700000">
                  <a:srgbClr val="000000">
                    <a:alpha val="43000"/>
                  </a:srgbClr>
                </a:outerShdw>
              </a:effectLst>
            </a:rPr>
            <a:t>ngage the group as a whole</a:t>
          </a:r>
        </a:p>
      </dgm:t>
    </dgm:pt>
    <dgm:pt modelId="{7AF5B097-90EE-CD4B-B905-8AD1317C45BB}" type="parTrans" cxnId="{F34A6A15-140F-944C-9BC0-BCA8BC859F32}">
      <dgm:prSet/>
      <dgm:spPr/>
      <dgm:t>
        <a:bodyPr/>
        <a:lstStyle/>
        <a:p>
          <a:endParaRPr lang="en-US"/>
        </a:p>
      </dgm:t>
    </dgm:pt>
    <dgm:pt modelId="{7A091481-CF91-0C4C-9B56-2C6B924956C4}" type="sibTrans" cxnId="{F34A6A15-140F-944C-9BC0-BCA8BC859F32}">
      <dgm:prSet/>
      <dgm:spPr/>
      <dgm:t>
        <a:bodyPr/>
        <a:lstStyle/>
        <a:p>
          <a:endParaRPr lang="en-US"/>
        </a:p>
      </dgm:t>
    </dgm:pt>
    <dgm:pt modelId="{D5B159EA-156F-8B4C-90B2-2EC04405A110}">
      <dgm:prSet custT="1"/>
      <dgm:spPr/>
      <dgm:t>
        <a:bodyPr/>
        <a:lstStyle/>
        <a:p>
          <a:pPr rtl="0"/>
          <a:r>
            <a:rPr lang="en-US" sz="3600" b="1" dirty="0">
              <a:effectLst>
                <a:outerShdw blurRad="50800" dist="38100" dir="2700000">
                  <a:srgbClr val="000000">
                    <a:alpha val="43000"/>
                  </a:srgbClr>
                </a:outerShdw>
              </a:effectLst>
            </a:rPr>
            <a:t>D</a:t>
          </a:r>
          <a:r>
            <a:rPr lang="en-US" sz="2600" dirty="0">
              <a:effectLst>
                <a:outerShdw blurRad="50800" dist="38100" dir="2700000">
                  <a:srgbClr val="000000">
                    <a:alpha val="43000"/>
                  </a:srgbClr>
                </a:outerShdw>
              </a:effectLst>
            </a:rPr>
            <a:t>raw out comments from all</a:t>
          </a:r>
        </a:p>
      </dgm:t>
    </dgm:pt>
    <dgm:pt modelId="{7C767869-AE75-374F-96E4-2B42235D5304}" type="parTrans" cxnId="{90AD7696-A476-244F-9987-66B8E37EED21}">
      <dgm:prSet/>
      <dgm:spPr/>
      <dgm:t>
        <a:bodyPr/>
        <a:lstStyle/>
        <a:p>
          <a:endParaRPr lang="en-US"/>
        </a:p>
      </dgm:t>
    </dgm:pt>
    <dgm:pt modelId="{7AF269C2-8D71-6F40-AD02-ECD024B09100}" type="sibTrans" cxnId="{90AD7696-A476-244F-9987-66B8E37EED21}">
      <dgm:prSet/>
      <dgm:spPr/>
      <dgm:t>
        <a:bodyPr/>
        <a:lstStyle/>
        <a:p>
          <a:endParaRPr lang="en-US"/>
        </a:p>
      </dgm:t>
    </dgm:pt>
    <dgm:pt modelId="{504AEFE6-5098-FA46-9B6E-94A38EB421D6}">
      <dgm:prSet custT="1"/>
      <dgm:spPr/>
      <dgm:t>
        <a:bodyPr/>
        <a:lstStyle/>
        <a:p>
          <a:pPr rtl="0"/>
          <a:r>
            <a:rPr lang="en-US" sz="2800" dirty="0"/>
            <a:t> </a:t>
          </a:r>
          <a:r>
            <a:rPr lang="en-US" sz="3600" b="1" dirty="0">
              <a:effectLst>
                <a:outerShdw blurRad="50800" dist="38100" dir="2700000">
                  <a:srgbClr val="000000">
                    <a:alpha val="43000"/>
                  </a:srgbClr>
                </a:outerShdw>
              </a:effectLst>
            </a:rPr>
            <a:t>I</a:t>
          </a:r>
          <a:r>
            <a:rPr lang="en-US" sz="2600" dirty="0">
              <a:effectLst>
                <a:outerShdw blurRad="50800" dist="38100" dir="2700000">
                  <a:srgbClr val="000000">
                    <a:alpha val="43000"/>
                  </a:srgbClr>
                </a:outerShdw>
              </a:effectLst>
            </a:rPr>
            <a:t>dentify common roadblocks or solutions</a:t>
          </a:r>
        </a:p>
      </dgm:t>
    </dgm:pt>
    <dgm:pt modelId="{2B23B988-00B9-D248-8377-704FFEE7D85A}" type="parTrans" cxnId="{F53DBF19-7A8F-D148-8EF1-D98582A38F6E}">
      <dgm:prSet/>
      <dgm:spPr/>
      <dgm:t>
        <a:bodyPr/>
        <a:lstStyle/>
        <a:p>
          <a:endParaRPr lang="en-US"/>
        </a:p>
      </dgm:t>
    </dgm:pt>
    <dgm:pt modelId="{CEABD306-4502-5D4B-A241-A6224BADAB9B}" type="sibTrans" cxnId="{F53DBF19-7A8F-D148-8EF1-D98582A38F6E}">
      <dgm:prSet/>
      <dgm:spPr/>
      <dgm:t>
        <a:bodyPr/>
        <a:lstStyle/>
        <a:p>
          <a:endParaRPr lang="en-US"/>
        </a:p>
      </dgm:t>
    </dgm:pt>
    <dgm:pt modelId="{7D19FB80-CAAE-2845-992E-1447DC2D33F7}">
      <dgm:prSet custT="1"/>
      <dgm:spPr/>
      <dgm:t>
        <a:bodyPr/>
        <a:lstStyle/>
        <a:p>
          <a:pPr rtl="0"/>
          <a:r>
            <a:rPr lang="en-US" sz="3600" b="1" dirty="0">
              <a:effectLst>
                <a:outerShdw blurRad="50800" dist="38100" dir="2700000">
                  <a:srgbClr val="000000">
                    <a:alpha val="43000"/>
                  </a:srgbClr>
                </a:outerShdw>
              </a:effectLst>
            </a:rPr>
            <a:t>S</a:t>
          </a:r>
          <a:r>
            <a:rPr lang="en-US" sz="2600" dirty="0">
              <a:effectLst>
                <a:outerShdw blurRad="50800" dist="38100" dir="2700000">
                  <a:srgbClr val="000000">
                    <a:alpha val="43000"/>
                  </a:srgbClr>
                </a:outerShdw>
              </a:effectLst>
            </a:rPr>
            <a:t>uggest a common roadblock</a:t>
          </a:r>
        </a:p>
      </dgm:t>
    </dgm:pt>
    <dgm:pt modelId="{80623A48-BAAD-9F4A-B8FF-9107A82C035A}" type="parTrans" cxnId="{F43ED87B-803D-4145-8DEE-B76C6CF87FBF}">
      <dgm:prSet/>
      <dgm:spPr/>
      <dgm:t>
        <a:bodyPr/>
        <a:lstStyle/>
        <a:p>
          <a:endParaRPr lang="en-US"/>
        </a:p>
      </dgm:t>
    </dgm:pt>
    <dgm:pt modelId="{9ADE3116-84F3-3549-8537-7DB1564169B7}" type="sibTrans" cxnId="{F43ED87B-803D-4145-8DEE-B76C6CF87FBF}">
      <dgm:prSet/>
      <dgm:spPr/>
      <dgm:t>
        <a:bodyPr/>
        <a:lstStyle/>
        <a:p>
          <a:endParaRPr lang="en-US"/>
        </a:p>
      </dgm:t>
    </dgm:pt>
    <dgm:pt modelId="{0E2936E6-6BC6-9948-9AB2-CD31E07B7A86}">
      <dgm:prSet custT="1"/>
      <dgm:spPr/>
      <dgm:t>
        <a:bodyPr/>
        <a:lstStyle/>
        <a:p>
          <a:pPr rtl="0"/>
          <a:r>
            <a:rPr lang="en-US" sz="3600" b="1" dirty="0">
              <a:effectLst>
                <a:outerShdw blurRad="50800" dist="38100" dir="2700000">
                  <a:srgbClr val="000000">
                    <a:alpha val="43000"/>
                  </a:srgbClr>
                </a:outerShdw>
              </a:effectLst>
            </a:rPr>
            <a:t>E</a:t>
          </a:r>
          <a:r>
            <a:rPr lang="en-US" sz="2600" dirty="0">
              <a:effectLst>
                <a:outerShdw blurRad="50800" dist="38100" dir="2700000">
                  <a:srgbClr val="000000">
                    <a:alpha val="43000"/>
                  </a:srgbClr>
                </a:outerShdw>
              </a:effectLst>
            </a:rPr>
            <a:t>licit acknowledgment of shared from members</a:t>
          </a:r>
        </a:p>
      </dgm:t>
    </dgm:pt>
    <dgm:pt modelId="{E518A1A0-B8BB-F548-8D31-7F6B1BDC19B3}" type="parTrans" cxnId="{F8867D7E-198F-A54B-BB25-7B4D80EBF22C}">
      <dgm:prSet/>
      <dgm:spPr/>
      <dgm:t>
        <a:bodyPr/>
        <a:lstStyle/>
        <a:p>
          <a:endParaRPr lang="en-US"/>
        </a:p>
      </dgm:t>
    </dgm:pt>
    <dgm:pt modelId="{D6104BC4-B4DE-9941-8CCB-FE550640E100}" type="sibTrans" cxnId="{F8867D7E-198F-A54B-BB25-7B4D80EBF22C}">
      <dgm:prSet/>
      <dgm:spPr/>
      <dgm:t>
        <a:bodyPr/>
        <a:lstStyle/>
        <a:p>
          <a:endParaRPr lang="en-US"/>
        </a:p>
      </dgm:t>
    </dgm:pt>
    <dgm:pt modelId="{5447D088-4783-4F43-821B-BF71DF954808}" type="pres">
      <dgm:prSet presAssocID="{514A3864-80FC-DF49-BDDA-BF2B0368DE89}" presName="Name0" presStyleCnt="0">
        <dgm:presLayoutVars>
          <dgm:dir/>
        </dgm:presLayoutVars>
      </dgm:prSet>
      <dgm:spPr/>
    </dgm:pt>
    <dgm:pt modelId="{487C8A1C-00B9-411B-B2E3-0F5ADE41BD3A}" type="pres">
      <dgm:prSet presAssocID="{74EF8CC0-47BA-F44F-B2F4-80F1427BE8F6}" presName="noChildren" presStyleCnt="0"/>
      <dgm:spPr/>
    </dgm:pt>
    <dgm:pt modelId="{D8F8FCB8-8AC5-4EEA-9D2D-6171F0FC1E7A}" type="pres">
      <dgm:prSet presAssocID="{74EF8CC0-47BA-F44F-B2F4-80F1427BE8F6}" presName="gap" presStyleCnt="0"/>
      <dgm:spPr/>
    </dgm:pt>
    <dgm:pt modelId="{83CFE511-A70A-46F0-945D-949C7C9CCCEB}" type="pres">
      <dgm:prSet presAssocID="{74EF8CC0-47BA-F44F-B2F4-80F1427BE8F6}" presName="medCircle2" presStyleLbl="vennNode1" presStyleIdx="0" presStyleCnt="5" custLinFactNeighborX="-75454" custLinFactNeighborY="-252"/>
      <dgm:spPr/>
    </dgm:pt>
    <dgm:pt modelId="{3230B3C5-B737-4056-8DE9-C61F66F5A3A0}" type="pres">
      <dgm:prSet presAssocID="{74EF8CC0-47BA-F44F-B2F4-80F1427BE8F6}" presName="txLvlOnly1" presStyleLbl="revTx" presStyleIdx="0" presStyleCnt="5" custScaleX="111194" custLinFactNeighborX="-9586" custLinFactNeighborY="893"/>
      <dgm:spPr/>
    </dgm:pt>
    <dgm:pt modelId="{2931DA2A-5C92-40DF-AD08-61ED9CFD6BBA}" type="pres">
      <dgm:prSet presAssocID="{D5B159EA-156F-8B4C-90B2-2EC04405A110}" presName="noChildren" presStyleCnt="0"/>
      <dgm:spPr/>
    </dgm:pt>
    <dgm:pt modelId="{ADAFB592-BCC9-4297-B6C1-92C954C14751}" type="pres">
      <dgm:prSet presAssocID="{D5B159EA-156F-8B4C-90B2-2EC04405A110}" presName="gap" presStyleCnt="0"/>
      <dgm:spPr/>
    </dgm:pt>
    <dgm:pt modelId="{E0CCD7BD-BF74-4BB2-8592-ABF034FA86FE}" type="pres">
      <dgm:prSet presAssocID="{D5B159EA-156F-8B4C-90B2-2EC04405A110}" presName="medCircle2" presStyleLbl="vennNode1" presStyleIdx="1" presStyleCnt="5" custLinFactNeighborX="-37409" custLinFactNeighborY="-511"/>
      <dgm:spPr/>
    </dgm:pt>
    <dgm:pt modelId="{CB5BAA9B-56B9-4310-88E4-325695D00DF9}" type="pres">
      <dgm:prSet presAssocID="{D5B159EA-156F-8B4C-90B2-2EC04405A110}" presName="txLvlOnly1" presStyleLbl="revTx" presStyleIdx="1" presStyleCnt="5" custScaleX="111194" custLinFactNeighborX="-3756" custLinFactNeighborY="-511"/>
      <dgm:spPr/>
    </dgm:pt>
    <dgm:pt modelId="{E6D811E0-1968-4E3D-8A00-9CA175E1AED0}" type="pres">
      <dgm:prSet presAssocID="{504AEFE6-5098-FA46-9B6E-94A38EB421D6}" presName="noChildren" presStyleCnt="0"/>
      <dgm:spPr/>
    </dgm:pt>
    <dgm:pt modelId="{FE956A84-F368-4A58-907B-D02C50FF3F35}" type="pres">
      <dgm:prSet presAssocID="{504AEFE6-5098-FA46-9B6E-94A38EB421D6}" presName="gap" presStyleCnt="0"/>
      <dgm:spPr/>
    </dgm:pt>
    <dgm:pt modelId="{92766702-EA6B-472B-90EB-5926322F259B}" type="pres">
      <dgm:prSet presAssocID="{504AEFE6-5098-FA46-9B6E-94A38EB421D6}" presName="medCircle2" presStyleLbl="vennNode1" presStyleIdx="2" presStyleCnt="5" custLinFactNeighborX="-53201" custLinFactNeighborY="3446"/>
      <dgm:spPr/>
    </dgm:pt>
    <dgm:pt modelId="{D03E83FB-0CB3-464F-B51E-24782C1B488A}" type="pres">
      <dgm:prSet presAssocID="{504AEFE6-5098-FA46-9B6E-94A38EB421D6}" presName="txLvlOnly1" presStyleLbl="revTx" presStyleIdx="2" presStyleCnt="5" custScaleX="142875" custLinFactNeighborX="9039" custLinFactNeighborY="3207"/>
      <dgm:spPr/>
    </dgm:pt>
    <dgm:pt modelId="{C8E48986-DBE7-4F8D-986B-6D3FD190F9CB}" type="pres">
      <dgm:prSet presAssocID="{7D19FB80-CAAE-2845-992E-1447DC2D33F7}" presName="noChildren" presStyleCnt="0"/>
      <dgm:spPr/>
    </dgm:pt>
    <dgm:pt modelId="{B6E6B2A8-F632-4F26-8F42-6B1D6EC10E11}" type="pres">
      <dgm:prSet presAssocID="{7D19FB80-CAAE-2845-992E-1447DC2D33F7}" presName="gap" presStyleCnt="0"/>
      <dgm:spPr/>
    </dgm:pt>
    <dgm:pt modelId="{AC957AA7-E5C2-4D47-8CC2-E7EA48B2BDCD}" type="pres">
      <dgm:prSet presAssocID="{7D19FB80-CAAE-2845-992E-1447DC2D33F7}" presName="medCircle2" presStyleLbl="vennNode1" presStyleIdx="3" presStyleCnt="5" custLinFactNeighborX="-30367" custLinFactNeighborY="3722"/>
      <dgm:spPr/>
    </dgm:pt>
    <dgm:pt modelId="{0C54997C-BD30-47A0-8454-7A6315C9381D}" type="pres">
      <dgm:prSet presAssocID="{7D19FB80-CAAE-2845-992E-1447DC2D33F7}" presName="txLvlOnly1" presStyleLbl="revTx" presStyleIdx="3" presStyleCnt="5" custScaleX="111194" custLinFactNeighborX="-1187" custLinFactNeighborY="3426"/>
      <dgm:spPr/>
    </dgm:pt>
    <dgm:pt modelId="{DE4EC078-F07E-4251-B0C5-704CA394A11D}" type="pres">
      <dgm:prSet presAssocID="{0E2936E6-6BC6-9948-9AB2-CD31E07B7A86}" presName="noChildren" presStyleCnt="0"/>
      <dgm:spPr/>
    </dgm:pt>
    <dgm:pt modelId="{BC10BF8D-35C7-491C-B416-28A584106A06}" type="pres">
      <dgm:prSet presAssocID="{0E2936E6-6BC6-9948-9AB2-CD31E07B7A86}" presName="gap" presStyleCnt="0"/>
      <dgm:spPr/>
    </dgm:pt>
    <dgm:pt modelId="{841249C7-5F2D-4F91-9E55-83DE395BF1F1}" type="pres">
      <dgm:prSet presAssocID="{0E2936E6-6BC6-9948-9AB2-CD31E07B7A86}" presName="medCircle2" presStyleLbl="vennNode1" presStyleIdx="4" presStyleCnt="5" custLinFactNeighborX="-81681" custLinFactNeighborY="313"/>
      <dgm:spPr/>
    </dgm:pt>
    <dgm:pt modelId="{7E7775B1-5D63-4DC3-B744-DD213D6C8254}" type="pres">
      <dgm:prSet presAssocID="{0E2936E6-6BC6-9948-9AB2-CD31E07B7A86}" presName="txLvlOnly1" presStyleLbl="revTx" presStyleIdx="4" presStyleCnt="5" custScaleX="110463" custLinFactNeighborX="-14576" custLinFactNeighborY="236"/>
      <dgm:spPr/>
    </dgm:pt>
  </dgm:ptLst>
  <dgm:cxnLst>
    <dgm:cxn modelId="{F34A6A15-140F-944C-9BC0-BCA8BC859F32}" srcId="{514A3864-80FC-DF49-BDDA-BF2B0368DE89}" destId="{74EF8CC0-47BA-F44F-B2F4-80F1427BE8F6}" srcOrd="0" destOrd="0" parTransId="{7AF5B097-90EE-CD4B-B905-8AD1317C45BB}" sibTransId="{7A091481-CF91-0C4C-9B56-2C6B924956C4}"/>
    <dgm:cxn modelId="{F53DBF19-7A8F-D148-8EF1-D98582A38F6E}" srcId="{514A3864-80FC-DF49-BDDA-BF2B0368DE89}" destId="{504AEFE6-5098-FA46-9B6E-94A38EB421D6}" srcOrd="2" destOrd="0" parTransId="{2B23B988-00B9-D248-8377-704FFEE7D85A}" sibTransId="{CEABD306-4502-5D4B-A241-A6224BADAB9B}"/>
    <dgm:cxn modelId="{8613104F-0E35-46C7-828C-A726550E1A3E}" type="presOf" srcId="{514A3864-80FC-DF49-BDDA-BF2B0368DE89}" destId="{5447D088-4783-4F43-821B-BF71DF954808}" srcOrd="0" destOrd="0" presId="urn:microsoft.com/office/officeart/2008/layout/VerticalCircleList"/>
    <dgm:cxn modelId="{8C90A074-9620-44ED-AA7F-FEDC1C2DBB9A}" type="presOf" srcId="{504AEFE6-5098-FA46-9B6E-94A38EB421D6}" destId="{D03E83FB-0CB3-464F-B51E-24782C1B488A}" srcOrd="0" destOrd="0" presId="urn:microsoft.com/office/officeart/2008/layout/VerticalCircleList"/>
    <dgm:cxn modelId="{C7177177-D962-44E3-970D-5F99EA90D57A}" type="presOf" srcId="{D5B159EA-156F-8B4C-90B2-2EC04405A110}" destId="{CB5BAA9B-56B9-4310-88E4-325695D00DF9}" srcOrd="0" destOrd="0" presId="urn:microsoft.com/office/officeart/2008/layout/VerticalCircleList"/>
    <dgm:cxn modelId="{E485B657-50E1-4661-BC8D-103408732B3C}" type="presOf" srcId="{7D19FB80-CAAE-2845-992E-1447DC2D33F7}" destId="{0C54997C-BD30-47A0-8454-7A6315C9381D}" srcOrd="0" destOrd="0" presId="urn:microsoft.com/office/officeart/2008/layout/VerticalCircleList"/>
    <dgm:cxn modelId="{F43ED87B-803D-4145-8DEE-B76C6CF87FBF}" srcId="{514A3864-80FC-DF49-BDDA-BF2B0368DE89}" destId="{7D19FB80-CAAE-2845-992E-1447DC2D33F7}" srcOrd="3" destOrd="0" parTransId="{80623A48-BAAD-9F4A-B8FF-9107A82C035A}" sibTransId="{9ADE3116-84F3-3549-8537-7DB1564169B7}"/>
    <dgm:cxn modelId="{F8867D7E-198F-A54B-BB25-7B4D80EBF22C}" srcId="{514A3864-80FC-DF49-BDDA-BF2B0368DE89}" destId="{0E2936E6-6BC6-9948-9AB2-CD31E07B7A86}" srcOrd="4" destOrd="0" parTransId="{E518A1A0-B8BB-F548-8D31-7F6B1BDC19B3}" sibTransId="{D6104BC4-B4DE-9941-8CCB-FE550640E100}"/>
    <dgm:cxn modelId="{90AD7696-A476-244F-9987-66B8E37EED21}" srcId="{514A3864-80FC-DF49-BDDA-BF2B0368DE89}" destId="{D5B159EA-156F-8B4C-90B2-2EC04405A110}" srcOrd="1" destOrd="0" parTransId="{7C767869-AE75-374F-96E4-2B42235D5304}" sibTransId="{7AF269C2-8D71-6F40-AD02-ECD024B09100}"/>
    <dgm:cxn modelId="{92E48BBC-0BC0-4CF6-B2B8-B8F3C9E40426}" type="presOf" srcId="{0E2936E6-6BC6-9948-9AB2-CD31E07B7A86}" destId="{7E7775B1-5D63-4DC3-B744-DD213D6C8254}" srcOrd="0" destOrd="0" presId="urn:microsoft.com/office/officeart/2008/layout/VerticalCircleList"/>
    <dgm:cxn modelId="{E203FBC6-1559-490D-9CC2-E5179F78C81A}" type="presOf" srcId="{74EF8CC0-47BA-F44F-B2F4-80F1427BE8F6}" destId="{3230B3C5-B737-4056-8DE9-C61F66F5A3A0}" srcOrd="0" destOrd="0" presId="urn:microsoft.com/office/officeart/2008/layout/VerticalCircleList"/>
    <dgm:cxn modelId="{E9E1C17A-C045-4ABB-819A-072755C0AAD5}" type="presParOf" srcId="{5447D088-4783-4F43-821B-BF71DF954808}" destId="{487C8A1C-00B9-411B-B2E3-0F5ADE41BD3A}" srcOrd="0" destOrd="0" presId="urn:microsoft.com/office/officeart/2008/layout/VerticalCircleList"/>
    <dgm:cxn modelId="{04C3F189-43EA-40B3-A8DF-3A90AA6369A7}" type="presParOf" srcId="{487C8A1C-00B9-411B-B2E3-0F5ADE41BD3A}" destId="{D8F8FCB8-8AC5-4EEA-9D2D-6171F0FC1E7A}" srcOrd="0" destOrd="0" presId="urn:microsoft.com/office/officeart/2008/layout/VerticalCircleList"/>
    <dgm:cxn modelId="{1059423E-000F-4BA9-A618-05BFA4A9AAE3}" type="presParOf" srcId="{487C8A1C-00B9-411B-B2E3-0F5ADE41BD3A}" destId="{83CFE511-A70A-46F0-945D-949C7C9CCCEB}" srcOrd="1" destOrd="0" presId="urn:microsoft.com/office/officeart/2008/layout/VerticalCircleList"/>
    <dgm:cxn modelId="{AB7BF3E2-ABFA-44C8-944C-71EB4AFC2D2B}" type="presParOf" srcId="{487C8A1C-00B9-411B-B2E3-0F5ADE41BD3A}" destId="{3230B3C5-B737-4056-8DE9-C61F66F5A3A0}" srcOrd="2" destOrd="0" presId="urn:microsoft.com/office/officeart/2008/layout/VerticalCircleList"/>
    <dgm:cxn modelId="{167B6638-8094-4521-B96B-DB6E79960262}" type="presParOf" srcId="{5447D088-4783-4F43-821B-BF71DF954808}" destId="{2931DA2A-5C92-40DF-AD08-61ED9CFD6BBA}" srcOrd="1" destOrd="0" presId="urn:microsoft.com/office/officeart/2008/layout/VerticalCircleList"/>
    <dgm:cxn modelId="{18FF74F6-0747-4BA6-8900-8DAABB51D8C7}" type="presParOf" srcId="{2931DA2A-5C92-40DF-AD08-61ED9CFD6BBA}" destId="{ADAFB592-BCC9-4297-B6C1-92C954C14751}" srcOrd="0" destOrd="0" presId="urn:microsoft.com/office/officeart/2008/layout/VerticalCircleList"/>
    <dgm:cxn modelId="{4D432295-2C62-46AA-B3EE-615D54404E23}" type="presParOf" srcId="{2931DA2A-5C92-40DF-AD08-61ED9CFD6BBA}" destId="{E0CCD7BD-BF74-4BB2-8592-ABF034FA86FE}" srcOrd="1" destOrd="0" presId="urn:microsoft.com/office/officeart/2008/layout/VerticalCircleList"/>
    <dgm:cxn modelId="{5A82A85A-FE9A-4CF7-9DA6-D0F10E5552D1}" type="presParOf" srcId="{2931DA2A-5C92-40DF-AD08-61ED9CFD6BBA}" destId="{CB5BAA9B-56B9-4310-88E4-325695D00DF9}" srcOrd="2" destOrd="0" presId="urn:microsoft.com/office/officeart/2008/layout/VerticalCircleList"/>
    <dgm:cxn modelId="{448CA24D-063A-4B1A-A0C5-709CF47A271E}" type="presParOf" srcId="{5447D088-4783-4F43-821B-BF71DF954808}" destId="{E6D811E0-1968-4E3D-8A00-9CA175E1AED0}" srcOrd="2" destOrd="0" presId="urn:microsoft.com/office/officeart/2008/layout/VerticalCircleList"/>
    <dgm:cxn modelId="{746316D3-6023-4880-8C6C-2CC7EE43194C}" type="presParOf" srcId="{E6D811E0-1968-4E3D-8A00-9CA175E1AED0}" destId="{FE956A84-F368-4A58-907B-D02C50FF3F35}" srcOrd="0" destOrd="0" presId="urn:microsoft.com/office/officeart/2008/layout/VerticalCircleList"/>
    <dgm:cxn modelId="{4057337A-5A7F-444B-8251-61B9D13465E0}" type="presParOf" srcId="{E6D811E0-1968-4E3D-8A00-9CA175E1AED0}" destId="{92766702-EA6B-472B-90EB-5926322F259B}" srcOrd="1" destOrd="0" presId="urn:microsoft.com/office/officeart/2008/layout/VerticalCircleList"/>
    <dgm:cxn modelId="{88B79457-D3F2-443A-A09B-7424A1AA85F3}" type="presParOf" srcId="{E6D811E0-1968-4E3D-8A00-9CA175E1AED0}" destId="{D03E83FB-0CB3-464F-B51E-24782C1B488A}" srcOrd="2" destOrd="0" presId="urn:microsoft.com/office/officeart/2008/layout/VerticalCircleList"/>
    <dgm:cxn modelId="{4709FE39-090F-40DC-B2DB-C71F22056A68}" type="presParOf" srcId="{5447D088-4783-4F43-821B-BF71DF954808}" destId="{C8E48986-DBE7-4F8D-986B-6D3FD190F9CB}" srcOrd="3" destOrd="0" presId="urn:microsoft.com/office/officeart/2008/layout/VerticalCircleList"/>
    <dgm:cxn modelId="{1B2623C9-27BB-4FD3-9F55-4478AA805DD3}" type="presParOf" srcId="{C8E48986-DBE7-4F8D-986B-6D3FD190F9CB}" destId="{B6E6B2A8-F632-4F26-8F42-6B1D6EC10E11}" srcOrd="0" destOrd="0" presId="urn:microsoft.com/office/officeart/2008/layout/VerticalCircleList"/>
    <dgm:cxn modelId="{4CFCB58F-287C-4D69-A1CC-AF890EA4D78C}" type="presParOf" srcId="{C8E48986-DBE7-4F8D-986B-6D3FD190F9CB}" destId="{AC957AA7-E5C2-4D47-8CC2-E7EA48B2BDCD}" srcOrd="1" destOrd="0" presId="urn:microsoft.com/office/officeart/2008/layout/VerticalCircleList"/>
    <dgm:cxn modelId="{B7642426-1F42-4C27-B584-D9426FDB2ED9}" type="presParOf" srcId="{C8E48986-DBE7-4F8D-986B-6D3FD190F9CB}" destId="{0C54997C-BD30-47A0-8454-7A6315C9381D}" srcOrd="2" destOrd="0" presId="urn:microsoft.com/office/officeart/2008/layout/VerticalCircleList"/>
    <dgm:cxn modelId="{F30F9AA5-CFE9-442C-AD3C-606F869C8BA7}" type="presParOf" srcId="{5447D088-4783-4F43-821B-BF71DF954808}" destId="{DE4EC078-F07E-4251-B0C5-704CA394A11D}" srcOrd="4" destOrd="0" presId="urn:microsoft.com/office/officeart/2008/layout/VerticalCircleList"/>
    <dgm:cxn modelId="{EAE83598-8B15-41D1-8DDA-C22DFE21A916}" type="presParOf" srcId="{DE4EC078-F07E-4251-B0C5-704CA394A11D}" destId="{BC10BF8D-35C7-491C-B416-28A584106A06}" srcOrd="0" destOrd="0" presId="urn:microsoft.com/office/officeart/2008/layout/VerticalCircleList"/>
    <dgm:cxn modelId="{EF46D2F1-850F-4D1B-A799-9BA007065308}" type="presParOf" srcId="{DE4EC078-F07E-4251-B0C5-704CA394A11D}" destId="{841249C7-5F2D-4F91-9E55-83DE395BF1F1}" srcOrd="1" destOrd="0" presId="urn:microsoft.com/office/officeart/2008/layout/VerticalCircleList"/>
    <dgm:cxn modelId="{FF8BC2E2-29A8-46C1-A3D1-7E54F2DF90B8}" type="presParOf" srcId="{DE4EC078-F07E-4251-B0C5-704CA394A11D}" destId="{7E7775B1-5D63-4DC3-B744-DD213D6C8254}"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704D0-8901-44EE-840A-E22C2FF9FE3C}">
      <dsp:nvSpPr>
        <dsp:cNvPr id="0" name=""/>
        <dsp:cNvSpPr/>
      </dsp:nvSpPr>
      <dsp:spPr>
        <a:xfrm>
          <a:off x="0" y="400412"/>
          <a:ext cx="8229600" cy="1282049"/>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38708" tIns="458216" rIns="638708"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t>30 minutes (preferable), but can be adjusted to a point</a:t>
          </a:r>
        </a:p>
        <a:p>
          <a:pPr marL="228600" lvl="1" indent="-228600" algn="l" defTabSz="977900" rtl="0">
            <a:lnSpc>
              <a:spcPct val="90000"/>
            </a:lnSpc>
            <a:spcBef>
              <a:spcPct val="0"/>
            </a:spcBef>
            <a:spcAft>
              <a:spcPct val="15000"/>
            </a:spcAft>
            <a:buChar char="•"/>
          </a:pPr>
          <a:r>
            <a:rPr lang="en-US" sz="2200" kern="1200" dirty="0"/>
            <a:t>Anything less than 20 minutes likely not effective</a:t>
          </a:r>
        </a:p>
      </dsp:txBody>
      <dsp:txXfrm>
        <a:off x="0" y="400412"/>
        <a:ext cx="8229600" cy="1282049"/>
      </dsp:txXfrm>
    </dsp:sp>
    <dsp:sp modelId="{8829C26C-D063-44C0-97B1-C8C32DFD41B3}">
      <dsp:nvSpPr>
        <dsp:cNvPr id="0" name=""/>
        <dsp:cNvSpPr/>
      </dsp:nvSpPr>
      <dsp:spPr>
        <a:xfrm>
          <a:off x="411480" y="75692"/>
          <a:ext cx="5760720" cy="64944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77900" rtl="0">
            <a:lnSpc>
              <a:spcPct val="90000"/>
            </a:lnSpc>
            <a:spcBef>
              <a:spcPct val="0"/>
            </a:spcBef>
            <a:spcAft>
              <a:spcPct val="35000"/>
            </a:spcAft>
            <a:buNone/>
          </a:pPr>
          <a:r>
            <a:rPr lang="en-US" sz="2200" b="0" kern="1200" dirty="0"/>
            <a:t>Group Timing</a:t>
          </a:r>
          <a:endParaRPr lang="en-US" sz="2200" kern="1200" dirty="0"/>
        </a:p>
      </dsp:txBody>
      <dsp:txXfrm>
        <a:off x="443183" y="107395"/>
        <a:ext cx="5697314" cy="586034"/>
      </dsp:txXfrm>
    </dsp:sp>
    <dsp:sp modelId="{1731E760-A239-4D8E-8EE5-2CB1EF78744E}">
      <dsp:nvSpPr>
        <dsp:cNvPr id="0" name=""/>
        <dsp:cNvSpPr/>
      </dsp:nvSpPr>
      <dsp:spPr>
        <a:xfrm>
          <a:off x="0" y="2125983"/>
          <a:ext cx="8229600" cy="16632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38708" tIns="458216" rIns="638708"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t>4-8 ideal</a:t>
          </a:r>
        </a:p>
        <a:p>
          <a:pPr marL="228600" lvl="1" indent="-228600" algn="l" defTabSz="977900" rtl="0">
            <a:lnSpc>
              <a:spcPct val="90000"/>
            </a:lnSpc>
            <a:spcBef>
              <a:spcPct val="0"/>
            </a:spcBef>
            <a:spcAft>
              <a:spcPct val="15000"/>
            </a:spcAft>
            <a:buChar char="•"/>
          </a:pPr>
          <a:r>
            <a:rPr lang="en-US" sz="2200" kern="1200" dirty="0"/>
            <a:t>Starting too small, dynamic may fall apart</a:t>
          </a:r>
        </a:p>
        <a:p>
          <a:pPr marL="228600" lvl="1" indent="-228600" algn="l" defTabSz="977900" rtl="0">
            <a:lnSpc>
              <a:spcPct val="90000"/>
            </a:lnSpc>
            <a:spcBef>
              <a:spcPct val="0"/>
            </a:spcBef>
            <a:spcAft>
              <a:spcPct val="15000"/>
            </a:spcAft>
            <a:buChar char="•"/>
          </a:pPr>
          <a:r>
            <a:rPr lang="en-US" sz="2200" kern="1200" dirty="0"/>
            <a:t>With larger groups you have more dynamics to manage</a:t>
          </a:r>
        </a:p>
      </dsp:txBody>
      <dsp:txXfrm>
        <a:off x="0" y="2125983"/>
        <a:ext cx="8229600" cy="1663200"/>
      </dsp:txXfrm>
    </dsp:sp>
    <dsp:sp modelId="{F67342F7-0C7C-40CA-A773-42E3CA64FEA8}">
      <dsp:nvSpPr>
        <dsp:cNvPr id="0" name=""/>
        <dsp:cNvSpPr/>
      </dsp:nvSpPr>
      <dsp:spPr>
        <a:xfrm>
          <a:off x="411480" y="1801263"/>
          <a:ext cx="5760720" cy="64944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77900" rtl="0">
            <a:lnSpc>
              <a:spcPct val="90000"/>
            </a:lnSpc>
            <a:spcBef>
              <a:spcPct val="0"/>
            </a:spcBef>
            <a:spcAft>
              <a:spcPct val="35000"/>
            </a:spcAft>
            <a:buNone/>
          </a:pPr>
          <a:r>
            <a:rPr lang="en-US" sz="2200" b="0" kern="1200" dirty="0"/>
            <a:t>Group Size</a:t>
          </a:r>
          <a:endParaRPr lang="en-US" sz="2200" kern="1200" dirty="0"/>
        </a:p>
      </dsp:txBody>
      <dsp:txXfrm>
        <a:off x="443183" y="1832966"/>
        <a:ext cx="5697314" cy="586034"/>
      </dsp:txXfrm>
    </dsp:sp>
    <dsp:sp modelId="{9A1FCF2A-7C8E-41CD-803E-A8240C5B2CBA}">
      <dsp:nvSpPr>
        <dsp:cNvPr id="0" name=""/>
        <dsp:cNvSpPr/>
      </dsp:nvSpPr>
      <dsp:spPr>
        <a:xfrm>
          <a:off x="0" y="4232703"/>
          <a:ext cx="8229600" cy="93555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38708" tIns="458216" rIns="638708" bIns="156464"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t>No one forced to provide details in group – volunteer only</a:t>
          </a:r>
        </a:p>
      </dsp:txBody>
      <dsp:txXfrm>
        <a:off x="0" y="4232703"/>
        <a:ext cx="8229600" cy="935550"/>
      </dsp:txXfrm>
    </dsp:sp>
    <dsp:sp modelId="{072C3819-C44F-4328-ADA6-34CDAE524419}">
      <dsp:nvSpPr>
        <dsp:cNvPr id="0" name=""/>
        <dsp:cNvSpPr/>
      </dsp:nvSpPr>
      <dsp:spPr>
        <a:xfrm>
          <a:off x="411480" y="3907983"/>
          <a:ext cx="5760720" cy="64944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77900" rtl="0">
            <a:lnSpc>
              <a:spcPct val="90000"/>
            </a:lnSpc>
            <a:spcBef>
              <a:spcPct val="0"/>
            </a:spcBef>
            <a:spcAft>
              <a:spcPct val="35000"/>
            </a:spcAft>
            <a:buNone/>
          </a:pPr>
          <a:r>
            <a:rPr lang="en-US" sz="2200" b="0" kern="1200" dirty="0"/>
            <a:t>Expectation</a:t>
          </a:r>
          <a:endParaRPr lang="en-US" sz="2200" kern="1200" dirty="0"/>
        </a:p>
      </dsp:txBody>
      <dsp:txXfrm>
        <a:off x="443183" y="3939686"/>
        <a:ext cx="5697314" cy="58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E76C63-84CF-4802-959B-C6B7012FB919}">
      <dsp:nvSpPr>
        <dsp:cNvPr id="0" name=""/>
        <dsp:cNvSpPr/>
      </dsp:nvSpPr>
      <dsp:spPr>
        <a:xfrm>
          <a:off x="4024342" y="931"/>
          <a:ext cx="6029146" cy="1780043"/>
        </a:xfrm>
        <a:prstGeom prst="rightArrow">
          <a:avLst>
            <a:gd name="adj1" fmla="val 75000"/>
            <a:gd name="adj2" fmla="val 50000"/>
          </a:avLst>
        </a:prstGeom>
        <a:solidFill>
          <a:schemeClr val="accent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t>Mixed grades can work, especially </a:t>
          </a:r>
          <a:r>
            <a:rPr lang="en-US" sz="2400" u="sng" kern="1200" dirty="0"/>
            <a:t>&gt;</a:t>
          </a:r>
          <a:r>
            <a:rPr lang="en-US" sz="2400" u="none" kern="1200" dirty="0"/>
            <a:t> 9, BUT be aware of existing group dynamics</a:t>
          </a:r>
          <a:endParaRPr lang="en-US" sz="2400" u="sng" kern="1200" dirty="0"/>
        </a:p>
        <a:p>
          <a:pPr marL="228600" lvl="1" indent="-228600" algn="l" defTabSz="1066800" rtl="0">
            <a:lnSpc>
              <a:spcPct val="90000"/>
            </a:lnSpc>
            <a:spcBef>
              <a:spcPct val="0"/>
            </a:spcBef>
            <a:spcAft>
              <a:spcPct val="15000"/>
            </a:spcAft>
            <a:buChar char="•"/>
          </a:pPr>
          <a:r>
            <a:rPr lang="en-US" sz="2400" u="none" kern="1200" dirty="0"/>
            <a:t>Mixing grades 4-5 with younger grades not advised</a:t>
          </a:r>
        </a:p>
        <a:p>
          <a:pPr marL="285750" lvl="1" indent="-285750" algn="l" defTabSz="1422400" rtl="0">
            <a:lnSpc>
              <a:spcPct val="90000"/>
            </a:lnSpc>
            <a:spcBef>
              <a:spcPct val="0"/>
            </a:spcBef>
            <a:spcAft>
              <a:spcPct val="15000"/>
            </a:spcAft>
            <a:buChar char="•"/>
          </a:pPr>
          <a:endParaRPr lang="en-US" sz="3200" u="sng" kern="1200" dirty="0"/>
        </a:p>
      </dsp:txBody>
      <dsp:txXfrm>
        <a:off x="4024342" y="223436"/>
        <a:ext cx="5361630" cy="1335033"/>
      </dsp:txXfrm>
    </dsp:sp>
    <dsp:sp modelId="{D6D099D0-B510-4862-8926-C0F44EA427E9}">
      <dsp:nvSpPr>
        <dsp:cNvPr id="0" name=""/>
        <dsp:cNvSpPr/>
      </dsp:nvSpPr>
      <dsp:spPr>
        <a:xfrm>
          <a:off x="4911" y="337701"/>
          <a:ext cx="4019430" cy="1106503"/>
        </a:xfrm>
        <a:prstGeom prst="roundRect">
          <a:avLst/>
        </a:prstGeom>
        <a:solidFill>
          <a:schemeClr val="accent2">
            <a:alpha val="9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rtl="0">
            <a:lnSpc>
              <a:spcPct val="90000"/>
            </a:lnSpc>
            <a:spcBef>
              <a:spcPct val="0"/>
            </a:spcBef>
            <a:spcAft>
              <a:spcPct val="35000"/>
            </a:spcAft>
            <a:buNone/>
          </a:pPr>
          <a:r>
            <a:rPr lang="en-US" sz="4400" kern="1200" dirty="0"/>
            <a:t>Grade Levels</a:t>
          </a:r>
        </a:p>
      </dsp:txBody>
      <dsp:txXfrm>
        <a:off x="58926" y="391716"/>
        <a:ext cx="3911400" cy="998473"/>
      </dsp:txXfrm>
    </dsp:sp>
    <dsp:sp modelId="{742A3BC9-78BE-449B-800E-297D8AF1D253}">
      <dsp:nvSpPr>
        <dsp:cNvPr id="0" name=""/>
        <dsp:cNvSpPr/>
      </dsp:nvSpPr>
      <dsp:spPr>
        <a:xfrm>
          <a:off x="4023360" y="1891626"/>
          <a:ext cx="6035040" cy="1106503"/>
        </a:xfrm>
        <a:prstGeom prst="rightArrow">
          <a:avLst>
            <a:gd name="adj1" fmla="val 75000"/>
            <a:gd name="adj2" fmla="val 50000"/>
          </a:avLst>
        </a:prstGeom>
        <a:solidFill>
          <a:schemeClr val="accent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t>Can be mixed, especially in older grades</a:t>
          </a:r>
        </a:p>
      </dsp:txBody>
      <dsp:txXfrm>
        <a:off x="4023360" y="2029939"/>
        <a:ext cx="5620101" cy="829877"/>
      </dsp:txXfrm>
    </dsp:sp>
    <dsp:sp modelId="{35D49391-4B3E-4508-B274-4324E0015730}">
      <dsp:nvSpPr>
        <dsp:cNvPr id="0" name=""/>
        <dsp:cNvSpPr/>
      </dsp:nvSpPr>
      <dsp:spPr>
        <a:xfrm>
          <a:off x="0" y="1891626"/>
          <a:ext cx="4023360" cy="1106503"/>
        </a:xfrm>
        <a:prstGeom prst="roundRect">
          <a:avLst/>
        </a:prstGeom>
        <a:solidFill>
          <a:schemeClr val="accent2">
            <a:alpha val="90000"/>
            <a:hueOff val="0"/>
            <a:satOff val="0"/>
            <a:lumOff val="0"/>
            <a:alphaOff val="-2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rtl="0">
            <a:lnSpc>
              <a:spcPct val="90000"/>
            </a:lnSpc>
            <a:spcBef>
              <a:spcPct val="0"/>
            </a:spcBef>
            <a:spcAft>
              <a:spcPct val="35000"/>
            </a:spcAft>
            <a:buNone/>
          </a:pPr>
          <a:r>
            <a:rPr lang="en-US" sz="4400" kern="1200" dirty="0"/>
            <a:t>Gender</a:t>
          </a:r>
        </a:p>
      </dsp:txBody>
      <dsp:txXfrm>
        <a:off x="54015" y="1945641"/>
        <a:ext cx="3915330" cy="998473"/>
      </dsp:txXfrm>
    </dsp:sp>
    <dsp:sp modelId="{F28A1E41-3869-4DFA-95BC-B386DF812A36}">
      <dsp:nvSpPr>
        <dsp:cNvPr id="0" name=""/>
        <dsp:cNvSpPr/>
      </dsp:nvSpPr>
      <dsp:spPr>
        <a:xfrm>
          <a:off x="4014956" y="3021255"/>
          <a:ext cx="6024684" cy="1696480"/>
        </a:xfrm>
        <a:prstGeom prst="rightArrow">
          <a:avLst>
            <a:gd name="adj1" fmla="val 75000"/>
            <a:gd name="adj2" fmla="val 50000"/>
          </a:avLst>
        </a:prstGeom>
        <a:solidFill>
          <a:schemeClr val="accent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a:t>Geared towards generalized anxiety, but can work for other types and other conditions</a:t>
          </a:r>
        </a:p>
      </dsp:txBody>
      <dsp:txXfrm>
        <a:off x="4014956" y="3233315"/>
        <a:ext cx="5388504" cy="1272360"/>
      </dsp:txXfrm>
    </dsp:sp>
    <dsp:sp modelId="{B109914A-01FC-43BF-8D04-6417864B9459}">
      <dsp:nvSpPr>
        <dsp:cNvPr id="0" name=""/>
        <dsp:cNvSpPr/>
      </dsp:nvSpPr>
      <dsp:spPr>
        <a:xfrm>
          <a:off x="7142" y="3403768"/>
          <a:ext cx="4019430" cy="1106503"/>
        </a:xfrm>
        <a:prstGeom prst="roundRect">
          <a:avLst/>
        </a:prstGeom>
        <a:solidFill>
          <a:schemeClr val="accent2">
            <a:alpha val="90000"/>
            <a:hueOff val="0"/>
            <a:satOff val="0"/>
            <a:lumOff val="0"/>
            <a:alphaOff val="-4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rtl="0">
            <a:lnSpc>
              <a:spcPct val="90000"/>
            </a:lnSpc>
            <a:spcBef>
              <a:spcPct val="0"/>
            </a:spcBef>
            <a:spcAft>
              <a:spcPct val="35000"/>
            </a:spcAft>
            <a:buNone/>
          </a:pPr>
          <a:r>
            <a:rPr lang="en-US" sz="4400" kern="1200" dirty="0"/>
            <a:t>Trauma Type</a:t>
          </a:r>
        </a:p>
      </dsp:txBody>
      <dsp:txXfrm>
        <a:off x="61157" y="3457783"/>
        <a:ext cx="3911400" cy="9984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401937-33FA-A24A-AFD3-29F77EFA02F7}">
      <dsp:nvSpPr>
        <dsp:cNvPr id="0" name=""/>
        <dsp:cNvSpPr/>
      </dsp:nvSpPr>
      <dsp:spPr>
        <a:xfrm>
          <a:off x="128470" y="605927"/>
          <a:ext cx="8546007" cy="1033788"/>
        </a:xfrm>
        <a:prstGeom prst="roundRect">
          <a:avLst/>
        </a:prstGeom>
        <a:solidFill>
          <a:schemeClr val="dk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rtl="0">
            <a:lnSpc>
              <a:spcPct val="90000"/>
            </a:lnSpc>
            <a:spcBef>
              <a:spcPct val="0"/>
            </a:spcBef>
            <a:spcAft>
              <a:spcPct val="35000"/>
            </a:spcAft>
            <a:buNone/>
          </a:pPr>
          <a:r>
            <a:rPr lang="en-US" sz="4300" kern="1200" dirty="0">
              <a:effectLst>
                <a:outerShdw blurRad="50800" dist="38100" dir="2700000">
                  <a:srgbClr val="000000">
                    <a:alpha val="43000"/>
                  </a:srgbClr>
                </a:outerShdw>
              </a:effectLst>
            </a:rPr>
            <a:t>Roles</a:t>
          </a:r>
        </a:p>
      </dsp:txBody>
      <dsp:txXfrm>
        <a:off x="178935" y="656392"/>
        <a:ext cx="8445077" cy="932858"/>
      </dsp:txXfrm>
    </dsp:sp>
    <dsp:sp modelId="{DEF73779-459B-554A-B7B2-D29D8A33B4A1}">
      <dsp:nvSpPr>
        <dsp:cNvPr id="0" name=""/>
        <dsp:cNvSpPr/>
      </dsp:nvSpPr>
      <dsp:spPr>
        <a:xfrm>
          <a:off x="0" y="1695796"/>
          <a:ext cx="8853948" cy="29808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81113" tIns="40640" rIns="227584" bIns="40640" numCol="1" spcCol="1270" anchor="t" anchorCtr="0">
          <a:noAutofit/>
        </a:bodyPr>
        <a:lstStyle/>
        <a:p>
          <a:pPr marL="0" lvl="1" indent="0" algn="l" defTabSz="1422400" rtl="0">
            <a:lnSpc>
              <a:spcPct val="90000"/>
            </a:lnSpc>
            <a:spcBef>
              <a:spcPct val="0"/>
            </a:spcBef>
            <a:spcAft>
              <a:spcPct val="20000"/>
            </a:spcAft>
            <a:buChar char="•"/>
          </a:pPr>
          <a:r>
            <a:rPr lang="en-US" sz="3200" kern="1200" dirty="0"/>
            <a:t>Members responsible for work of group</a:t>
          </a:r>
        </a:p>
        <a:p>
          <a:pPr marL="0" lvl="1" indent="0" algn="l" defTabSz="1422400" rtl="0">
            <a:lnSpc>
              <a:spcPct val="90000"/>
            </a:lnSpc>
            <a:spcBef>
              <a:spcPct val="0"/>
            </a:spcBef>
            <a:spcAft>
              <a:spcPct val="20000"/>
            </a:spcAft>
            <a:buChar char="•"/>
          </a:pPr>
          <a:r>
            <a:rPr lang="en-US" sz="3200" kern="1200" dirty="0"/>
            <a:t>Your Role: create structure and facilitate group work by</a:t>
          </a:r>
        </a:p>
        <a:p>
          <a:pPr marL="0" lvl="2" indent="693738" algn="l" defTabSz="1244600" rtl="0">
            <a:lnSpc>
              <a:spcPct val="90000"/>
            </a:lnSpc>
            <a:spcBef>
              <a:spcPct val="0"/>
            </a:spcBef>
            <a:spcAft>
              <a:spcPct val="20000"/>
            </a:spcAft>
            <a:buChar char="•"/>
          </a:pPr>
          <a:r>
            <a:rPr lang="en-US" sz="2800" kern="1200" dirty="0"/>
            <a:t>Reminding maintaining group rules</a:t>
          </a:r>
        </a:p>
        <a:p>
          <a:pPr marL="0" lvl="2" indent="693738" algn="l" defTabSz="1244600" rtl="0">
            <a:lnSpc>
              <a:spcPct val="90000"/>
            </a:lnSpc>
            <a:spcBef>
              <a:spcPct val="0"/>
            </a:spcBef>
            <a:spcAft>
              <a:spcPct val="20000"/>
            </a:spcAft>
            <a:buChar char="•"/>
          </a:pPr>
          <a:r>
            <a:rPr lang="en-US" sz="2800" kern="1200" dirty="0"/>
            <a:t>finding similarities among members</a:t>
          </a:r>
        </a:p>
        <a:p>
          <a:pPr marL="0" lvl="2" indent="693738" algn="l" defTabSz="1244600" rtl="0">
            <a:lnSpc>
              <a:spcPct val="90000"/>
            </a:lnSpc>
            <a:spcBef>
              <a:spcPct val="0"/>
            </a:spcBef>
            <a:spcAft>
              <a:spcPct val="20000"/>
            </a:spcAft>
            <a:buChar char="•"/>
          </a:pPr>
          <a:r>
            <a:rPr lang="en-US" sz="2800" kern="1200" dirty="0"/>
            <a:t>monitoring engagement</a:t>
          </a:r>
        </a:p>
      </dsp:txBody>
      <dsp:txXfrm>
        <a:off x="0" y="1695796"/>
        <a:ext cx="8853948" cy="29808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CFE511-A70A-46F0-945D-949C7C9CCCEB}">
      <dsp:nvSpPr>
        <dsp:cNvPr id="0" name=""/>
        <dsp:cNvSpPr/>
      </dsp:nvSpPr>
      <dsp:spPr>
        <a:xfrm>
          <a:off x="1207084" y="0"/>
          <a:ext cx="984553" cy="984553"/>
        </a:xfrm>
        <a:prstGeom prst="ellipse">
          <a:avLst/>
        </a:prstGeom>
        <a:solidFill>
          <a:schemeClr val="accent2">
            <a:shade val="80000"/>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3230B3C5-B737-4056-8DE9-C61F66F5A3A0}">
      <dsp:nvSpPr>
        <dsp:cNvPr id="0" name=""/>
        <dsp:cNvSpPr/>
      </dsp:nvSpPr>
      <dsp:spPr>
        <a:xfrm>
          <a:off x="1644690" y="9919"/>
          <a:ext cx="5840966" cy="984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45720" rIns="0" bIns="45720" numCol="1" spcCol="1270" anchor="ctr" anchorCtr="0">
          <a:noAutofit/>
        </a:bodyPr>
        <a:lstStyle/>
        <a:p>
          <a:pPr marL="0" lvl="0" indent="0" algn="l" defTabSz="1600200" rtl="0">
            <a:lnSpc>
              <a:spcPct val="90000"/>
            </a:lnSpc>
            <a:spcBef>
              <a:spcPct val="0"/>
            </a:spcBef>
            <a:spcAft>
              <a:spcPct val="35000"/>
            </a:spcAft>
            <a:buNone/>
          </a:pPr>
          <a:r>
            <a:rPr lang="en-US" sz="3600" b="1" kern="1200" dirty="0">
              <a:effectLst>
                <a:outerShdw blurRad="50800" dist="38100" dir="2700000">
                  <a:srgbClr val="000000">
                    <a:alpha val="43000"/>
                  </a:srgbClr>
                </a:outerShdw>
              </a:effectLst>
            </a:rPr>
            <a:t>E</a:t>
          </a:r>
          <a:r>
            <a:rPr lang="en-US" sz="2600" kern="1200" dirty="0">
              <a:effectLst>
                <a:outerShdw blurRad="50800" dist="38100" dir="2700000">
                  <a:srgbClr val="000000">
                    <a:alpha val="43000"/>
                  </a:srgbClr>
                </a:outerShdw>
              </a:effectLst>
            </a:rPr>
            <a:t>ngage the group as a whole</a:t>
          </a:r>
        </a:p>
      </dsp:txBody>
      <dsp:txXfrm>
        <a:off x="1644690" y="9919"/>
        <a:ext cx="5840966" cy="984553"/>
      </dsp:txXfrm>
    </dsp:sp>
    <dsp:sp modelId="{E0CCD7BD-BF74-4BB2-8592-ABF034FA86FE}">
      <dsp:nvSpPr>
        <dsp:cNvPr id="0" name=""/>
        <dsp:cNvSpPr/>
      </dsp:nvSpPr>
      <dsp:spPr>
        <a:xfrm>
          <a:off x="1581658" y="980649"/>
          <a:ext cx="984553" cy="984553"/>
        </a:xfrm>
        <a:prstGeom prst="ellipse">
          <a:avLst/>
        </a:prstGeom>
        <a:solidFill>
          <a:schemeClr val="accent2">
            <a:shade val="80000"/>
            <a:alpha val="50000"/>
            <a:hueOff val="-128321"/>
            <a:satOff val="0"/>
            <a:lumOff val="8469"/>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CB5BAA9B-56B9-4310-88E4-325695D00DF9}">
      <dsp:nvSpPr>
        <dsp:cNvPr id="0" name=""/>
        <dsp:cNvSpPr/>
      </dsp:nvSpPr>
      <dsp:spPr>
        <a:xfrm>
          <a:off x="1950937" y="980649"/>
          <a:ext cx="5840966" cy="984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45720" rIns="0" bIns="45720" numCol="1" spcCol="1270" anchor="ctr" anchorCtr="0">
          <a:noAutofit/>
        </a:bodyPr>
        <a:lstStyle/>
        <a:p>
          <a:pPr marL="0" lvl="0" indent="0" algn="l" defTabSz="1600200" rtl="0">
            <a:lnSpc>
              <a:spcPct val="90000"/>
            </a:lnSpc>
            <a:spcBef>
              <a:spcPct val="0"/>
            </a:spcBef>
            <a:spcAft>
              <a:spcPct val="35000"/>
            </a:spcAft>
            <a:buNone/>
          </a:pPr>
          <a:r>
            <a:rPr lang="en-US" sz="3600" b="1" kern="1200" dirty="0">
              <a:effectLst>
                <a:outerShdw blurRad="50800" dist="38100" dir="2700000">
                  <a:srgbClr val="000000">
                    <a:alpha val="43000"/>
                  </a:srgbClr>
                </a:outerShdw>
              </a:effectLst>
            </a:rPr>
            <a:t>D</a:t>
          </a:r>
          <a:r>
            <a:rPr lang="en-US" sz="2600" kern="1200" dirty="0">
              <a:effectLst>
                <a:outerShdw blurRad="50800" dist="38100" dir="2700000">
                  <a:srgbClr val="000000">
                    <a:alpha val="43000"/>
                  </a:srgbClr>
                </a:outerShdw>
              </a:effectLst>
            </a:rPr>
            <a:t>raw out comments from all</a:t>
          </a:r>
        </a:p>
      </dsp:txBody>
      <dsp:txXfrm>
        <a:off x="1950937" y="980649"/>
        <a:ext cx="5840966" cy="984553"/>
      </dsp:txXfrm>
    </dsp:sp>
    <dsp:sp modelId="{92766702-EA6B-472B-90EB-5926322F259B}">
      <dsp:nvSpPr>
        <dsp:cNvPr id="0" name=""/>
        <dsp:cNvSpPr/>
      </dsp:nvSpPr>
      <dsp:spPr>
        <a:xfrm>
          <a:off x="1197970" y="2004161"/>
          <a:ext cx="984553" cy="984553"/>
        </a:xfrm>
        <a:prstGeom prst="ellipse">
          <a:avLst/>
        </a:prstGeom>
        <a:solidFill>
          <a:schemeClr val="accent2">
            <a:shade val="80000"/>
            <a:alpha val="50000"/>
            <a:hueOff val="-256642"/>
            <a:satOff val="0"/>
            <a:lumOff val="1693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D03E83FB-0CB3-464F-B51E-24782C1B488A}">
      <dsp:nvSpPr>
        <dsp:cNvPr id="0" name=""/>
        <dsp:cNvSpPr/>
      </dsp:nvSpPr>
      <dsp:spPr>
        <a:xfrm>
          <a:off x="1562752" y="2001808"/>
          <a:ext cx="7505154" cy="984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5560" rIns="0" bIns="35560" numCol="1" spcCol="1270" anchor="ctr" anchorCtr="0">
          <a:noAutofit/>
        </a:bodyPr>
        <a:lstStyle/>
        <a:p>
          <a:pPr marL="0" lvl="0" indent="0" algn="l" defTabSz="1244600" rtl="0">
            <a:lnSpc>
              <a:spcPct val="90000"/>
            </a:lnSpc>
            <a:spcBef>
              <a:spcPct val="0"/>
            </a:spcBef>
            <a:spcAft>
              <a:spcPct val="35000"/>
            </a:spcAft>
            <a:buNone/>
          </a:pPr>
          <a:r>
            <a:rPr lang="en-US" sz="2800" kern="1200" dirty="0"/>
            <a:t> </a:t>
          </a:r>
          <a:r>
            <a:rPr lang="en-US" sz="3600" b="1" kern="1200" dirty="0">
              <a:effectLst>
                <a:outerShdw blurRad="50800" dist="38100" dir="2700000">
                  <a:srgbClr val="000000">
                    <a:alpha val="43000"/>
                  </a:srgbClr>
                </a:outerShdw>
              </a:effectLst>
            </a:rPr>
            <a:t>I</a:t>
          </a:r>
          <a:r>
            <a:rPr lang="en-US" sz="2600" kern="1200" dirty="0">
              <a:effectLst>
                <a:outerShdw blurRad="50800" dist="38100" dir="2700000">
                  <a:srgbClr val="000000">
                    <a:alpha val="43000"/>
                  </a:srgbClr>
                </a:outerShdw>
              </a:effectLst>
            </a:rPr>
            <a:t>dentify common roadblocks or solutions</a:t>
          </a:r>
        </a:p>
      </dsp:txBody>
      <dsp:txXfrm>
        <a:off x="1562752" y="2001808"/>
        <a:ext cx="7505154" cy="984553"/>
      </dsp:txXfrm>
    </dsp:sp>
    <dsp:sp modelId="{AC957AA7-E5C2-4D47-8CC2-E7EA48B2BDCD}">
      <dsp:nvSpPr>
        <dsp:cNvPr id="0" name=""/>
        <dsp:cNvSpPr/>
      </dsp:nvSpPr>
      <dsp:spPr>
        <a:xfrm>
          <a:off x="1650990" y="2991431"/>
          <a:ext cx="984553" cy="984553"/>
        </a:xfrm>
        <a:prstGeom prst="ellipse">
          <a:avLst/>
        </a:prstGeom>
        <a:solidFill>
          <a:schemeClr val="accent2">
            <a:shade val="80000"/>
            <a:alpha val="50000"/>
            <a:hueOff val="-384962"/>
            <a:satOff val="0"/>
            <a:lumOff val="2540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0C54997C-BD30-47A0-8454-7A6315C9381D}">
      <dsp:nvSpPr>
        <dsp:cNvPr id="0" name=""/>
        <dsp:cNvSpPr/>
      </dsp:nvSpPr>
      <dsp:spPr>
        <a:xfrm>
          <a:off x="2085886" y="2988517"/>
          <a:ext cx="5840966" cy="984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45720" rIns="0" bIns="45720" numCol="1" spcCol="1270" anchor="ctr" anchorCtr="0">
          <a:noAutofit/>
        </a:bodyPr>
        <a:lstStyle/>
        <a:p>
          <a:pPr marL="0" lvl="0" indent="0" algn="l" defTabSz="1600200" rtl="0">
            <a:lnSpc>
              <a:spcPct val="90000"/>
            </a:lnSpc>
            <a:spcBef>
              <a:spcPct val="0"/>
            </a:spcBef>
            <a:spcAft>
              <a:spcPct val="35000"/>
            </a:spcAft>
            <a:buNone/>
          </a:pPr>
          <a:r>
            <a:rPr lang="en-US" sz="3600" b="1" kern="1200" dirty="0">
              <a:effectLst>
                <a:outerShdw blurRad="50800" dist="38100" dir="2700000">
                  <a:srgbClr val="000000">
                    <a:alpha val="43000"/>
                  </a:srgbClr>
                </a:outerShdw>
              </a:effectLst>
            </a:rPr>
            <a:t>S</a:t>
          </a:r>
          <a:r>
            <a:rPr lang="en-US" sz="2600" kern="1200" dirty="0">
              <a:effectLst>
                <a:outerShdw blurRad="50800" dist="38100" dir="2700000">
                  <a:srgbClr val="000000">
                    <a:alpha val="43000"/>
                  </a:srgbClr>
                </a:outerShdw>
              </a:effectLst>
            </a:rPr>
            <a:t>uggest a common roadblock</a:t>
          </a:r>
        </a:p>
      </dsp:txBody>
      <dsp:txXfrm>
        <a:off x="2085886" y="2988517"/>
        <a:ext cx="5840966" cy="984553"/>
      </dsp:txXfrm>
    </dsp:sp>
    <dsp:sp modelId="{841249C7-5F2D-4F91-9E55-83DE395BF1F1}">
      <dsp:nvSpPr>
        <dsp:cNvPr id="0" name=""/>
        <dsp:cNvSpPr/>
      </dsp:nvSpPr>
      <dsp:spPr>
        <a:xfrm>
          <a:off x="1155376" y="3940466"/>
          <a:ext cx="984553" cy="984553"/>
        </a:xfrm>
        <a:prstGeom prst="ellipse">
          <a:avLst/>
        </a:prstGeom>
        <a:solidFill>
          <a:schemeClr val="accent2">
            <a:shade val="80000"/>
            <a:alpha val="50000"/>
            <a:hueOff val="-513283"/>
            <a:satOff val="0"/>
            <a:lumOff val="3387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7E7775B1-5D63-4DC3-B744-DD213D6C8254}">
      <dsp:nvSpPr>
        <dsp:cNvPr id="0" name=""/>
        <dsp:cNvSpPr/>
      </dsp:nvSpPr>
      <dsp:spPr>
        <a:xfrm>
          <a:off x="1411367" y="3940466"/>
          <a:ext cx="5802567" cy="984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45720" rIns="0" bIns="45720" numCol="1" spcCol="1270" anchor="ctr" anchorCtr="0">
          <a:noAutofit/>
        </a:bodyPr>
        <a:lstStyle/>
        <a:p>
          <a:pPr marL="0" lvl="0" indent="0" algn="l" defTabSz="1600200" rtl="0">
            <a:lnSpc>
              <a:spcPct val="90000"/>
            </a:lnSpc>
            <a:spcBef>
              <a:spcPct val="0"/>
            </a:spcBef>
            <a:spcAft>
              <a:spcPct val="35000"/>
            </a:spcAft>
            <a:buNone/>
          </a:pPr>
          <a:r>
            <a:rPr lang="en-US" sz="3600" b="1" kern="1200" dirty="0">
              <a:effectLst>
                <a:outerShdw blurRad="50800" dist="38100" dir="2700000">
                  <a:srgbClr val="000000">
                    <a:alpha val="43000"/>
                  </a:srgbClr>
                </a:outerShdw>
              </a:effectLst>
            </a:rPr>
            <a:t>E</a:t>
          </a:r>
          <a:r>
            <a:rPr lang="en-US" sz="2600" kern="1200" dirty="0">
              <a:effectLst>
                <a:outerShdw blurRad="50800" dist="38100" dir="2700000">
                  <a:srgbClr val="000000">
                    <a:alpha val="43000"/>
                  </a:srgbClr>
                </a:outerShdw>
              </a:effectLst>
            </a:rPr>
            <a:t>licit acknowledgment of shared from members</a:t>
          </a:r>
        </a:p>
      </dsp:txBody>
      <dsp:txXfrm>
        <a:off x="1411367" y="3940466"/>
        <a:ext cx="5802567" cy="98455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49EC7B-084D-48D2-914D-911C2E489504}"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F0D7CB-602E-4C69-9136-F083CF393241}" type="slidenum">
              <a:rPr lang="en-US" smtClean="0"/>
              <a:t>‹#›</a:t>
            </a:fld>
            <a:endParaRPr lang="en-US"/>
          </a:p>
        </p:txBody>
      </p:sp>
    </p:spTree>
    <p:extLst>
      <p:ext uri="{BB962C8B-B14F-4D97-AF65-F5344CB8AC3E}">
        <p14:creationId xmlns:p14="http://schemas.microsoft.com/office/powerpoint/2010/main" val="2691781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5129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“That’s right — the missing piece is B, which stands for the belief or thought that happens between the event and the feeling.”</a:t>
            </a:r>
          </a:p>
          <a:p>
            <a:endParaRPr lang="en-US" dirty="0"/>
          </a:p>
          <a:p>
            <a:r>
              <a:rPr lang="en-US" dirty="0"/>
              <a:t>“In other words, what we feel is a result of what we tell ourselves.</a:t>
            </a:r>
          </a:p>
          <a:p>
            <a:endParaRPr lang="en-US" dirty="0"/>
          </a:p>
          <a:p>
            <a:r>
              <a:rPr lang="en-US" dirty="0"/>
              <a:t>When we change our thoughts, we can change how we feel — and when we change how we feel, our behaviors start to change too.”</a:t>
            </a:r>
          </a:p>
          <a:p>
            <a:endParaRPr lang="en-US" dirty="0"/>
          </a:p>
          <a:p>
            <a:r>
              <a:rPr lang="en-US" dirty="0"/>
              <a:t>“So it’s not just </a:t>
            </a:r>
            <a:r>
              <a:rPr lang="en-US" u="sng" dirty="0"/>
              <a:t>what</a:t>
            </a:r>
            <a:r>
              <a:rPr lang="en-US" dirty="0"/>
              <a:t> happens that makes us feel anxious or upset — it’s </a:t>
            </a:r>
            <a:r>
              <a:rPr lang="en-US" u="sng" dirty="0"/>
              <a:t>how</a:t>
            </a:r>
            <a:r>
              <a:rPr lang="en-US" dirty="0"/>
              <a:t> we interpret the event.”</a:t>
            </a:r>
          </a:p>
          <a:p>
            <a:endParaRPr lang="en-US" dirty="0"/>
          </a:p>
          <a:p>
            <a:r>
              <a:rPr lang="en-US" dirty="0"/>
              <a:t>(Pause for emphasis and connection.)</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“Today we’re going to look at what actually happens in your brain when you feel anxious or distressed.</a:t>
            </a:r>
          </a:p>
          <a:p>
            <a:endParaRPr lang="en-US" dirty="0"/>
          </a:p>
          <a:p>
            <a:r>
              <a:rPr lang="en-US" dirty="0"/>
              <a:t>You’ve probably noticed that sometimes anxiety can make your heart race, your stomach twist, or your mind go blank.</a:t>
            </a:r>
          </a:p>
          <a:p>
            <a:r>
              <a:rPr lang="en-US" dirty="0"/>
              <a:t>That’s not your imagination — that’s your brain and body working together to keep you safe.</a:t>
            </a:r>
          </a:p>
          <a:p>
            <a:endParaRPr lang="en-US" dirty="0"/>
          </a:p>
          <a:p>
            <a:r>
              <a:rPr lang="en-US" dirty="0"/>
              <a:t>Let’s break it down.”</a:t>
            </a:r>
          </a:p>
          <a:p>
            <a:endParaRPr lang="en-US" dirty="0"/>
          </a:p>
          <a:p>
            <a:r>
              <a:rPr lang="en-US" dirty="0"/>
              <a:t>(hand out the Understanding How the Brain and Anxiety Work Together sheet)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“Let’s start with the Brain Stem — this is the oldest part of your brain, and it has one main job: to keep you alive.”</a:t>
            </a:r>
          </a:p>
          <a:p>
            <a:endParaRPr lang="en-US" dirty="0"/>
          </a:p>
          <a:p>
            <a:r>
              <a:rPr lang="en-US" dirty="0"/>
              <a:t>“It controls things you don’t even have to think about — like your breathing, heartbeat, and body temperature. It’s basically your brain’s autopilot system.”</a:t>
            </a:r>
          </a:p>
          <a:p>
            <a:endParaRPr lang="en-US" dirty="0"/>
          </a:p>
          <a:p>
            <a:r>
              <a:rPr lang="en-US" dirty="0"/>
              <a:t>“Even though you’re not aware of it, your brain stem is constantly on the lookout for danger. It’s like a security guard that never sleeps. For example, think about a time when something suddenly moved in the corner of your eye, and you instantly looked toward it. That was your brain stem kicking in to make sure you were safe.”</a:t>
            </a:r>
          </a:p>
          <a:p>
            <a:endParaRPr lang="en-US" dirty="0"/>
          </a:p>
          <a:p>
            <a:r>
              <a:rPr lang="en-US" dirty="0"/>
              <a:t>“When your brain senses something that </a:t>
            </a:r>
            <a:r>
              <a:rPr lang="en-US" u="sng" dirty="0"/>
              <a:t>might</a:t>
            </a:r>
            <a:r>
              <a:rPr lang="en-US" dirty="0"/>
              <a:t> be a threat — even something small, like a pop quiz, a big game, or an argument — your brain stem reacts instantly. It gets your body ready to fight, run away, or freeze.”</a:t>
            </a:r>
          </a:p>
          <a:p>
            <a:endParaRPr lang="en-US" dirty="0"/>
          </a:p>
          <a:p>
            <a:r>
              <a:rPr lang="en-US" dirty="0"/>
              <a:t>“That’s your body’s way of saying, ‘I’ve got to protect you!’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Even though it’s trying to help, sometimes it reacts too quickly — and that’s when stress or anxiety can show up. When your brain stem detects something that might be a threat, it sends a message to another part of your brain — a small but powerful structure called the Amygdala.</a:t>
            </a:r>
          </a:p>
          <a:p>
            <a:endParaRPr lang="en-US" dirty="0"/>
          </a:p>
          <a:p>
            <a:r>
              <a:rPr lang="en-US" dirty="0"/>
              <a:t>You can think of the amygdala as your brain’s smoke alarm.</a:t>
            </a:r>
          </a:p>
          <a:p>
            <a:r>
              <a:rPr lang="en-US" dirty="0"/>
              <a:t>Its job is to warn you when something might be dangerous — even if it turns out to be a false alarm.”</a:t>
            </a:r>
          </a:p>
          <a:p>
            <a:endParaRPr lang="en-US" dirty="0"/>
          </a:p>
          <a:p>
            <a:r>
              <a:rPr lang="en-US" dirty="0"/>
              <a:t>“When your amygdala receives a message from your brainstem, it sends a message to your body that says,</a:t>
            </a:r>
          </a:p>
          <a:p>
            <a:r>
              <a:rPr lang="en-US" dirty="0"/>
              <a:t>‘Alert! Something’s wrong!’</a:t>
            </a:r>
          </a:p>
          <a:p>
            <a:r>
              <a:rPr lang="en-US" dirty="0"/>
              <a:t>Your heart starts beating faster, your breathing changes, and your muscles tense up — your body is getting ready to react.”</a:t>
            </a:r>
          </a:p>
          <a:p>
            <a:endParaRPr lang="en-US" dirty="0"/>
          </a:p>
          <a:p>
            <a:r>
              <a:rPr lang="en-US" dirty="0"/>
              <a:t>“This alarm system is super helpful when there’s real danger — like if you almost step on a snake or need to move fast to stay safe.”</a:t>
            </a:r>
          </a:p>
          <a:p>
            <a:endParaRPr lang="en-US" dirty="0"/>
          </a:p>
          <a:p>
            <a:r>
              <a:rPr lang="en-US" dirty="0"/>
              <a:t>“But sometimes, the amygdala sets off that alarm when there’s no real danger — like when you’re nervous before giving a presentation, walking into a crowded room, or worrying about what other people might think.”</a:t>
            </a:r>
          </a:p>
          <a:p>
            <a:endParaRPr lang="en-US" dirty="0"/>
          </a:p>
          <a:p>
            <a:r>
              <a:rPr lang="en-US" dirty="0"/>
              <a:t>“When that happens over and over, your brain starts to expect danger even when things are actually okay — and that’s what anxiety feels like.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“This part of your brain is called the Frontal Lobe — also known as your thinking brain.</a:t>
            </a:r>
          </a:p>
          <a:p>
            <a:r>
              <a:rPr lang="en-US" dirty="0"/>
              <a:t>It helps you make good decisions, solve problems, plan ahead, and calm yourself down.”</a:t>
            </a:r>
          </a:p>
          <a:p>
            <a:endParaRPr lang="en-US" dirty="0"/>
          </a:p>
          <a:p>
            <a:r>
              <a:rPr lang="en-US" dirty="0"/>
              <a:t>“What happens when your alarm system (the amygdala) goes off, your frontal lobe usually steps in to check what’s really going on.</a:t>
            </a:r>
          </a:p>
          <a:p>
            <a:r>
              <a:rPr lang="en-US" dirty="0"/>
              <a:t>It says things like, ‘Hold on — are we actually in danger, or is this just my brain overreacting?’”</a:t>
            </a:r>
          </a:p>
          <a:p>
            <a:endParaRPr lang="en-US" dirty="0"/>
          </a:p>
          <a:p>
            <a:r>
              <a:rPr lang="en-US" dirty="0"/>
              <a:t>“But here’s the tricky part — when your alarm system gets too loud, it can drown out your thinking brain.</a:t>
            </a:r>
          </a:p>
          <a:p>
            <a:r>
              <a:rPr lang="en-US" dirty="0"/>
              <a:t>That’s why, when you’re anxious, it can feel almost impossible to focus, remember things, or think clearly — your brain is too busy trying to ‘protect’ you’ and you can’t think straight.  You are now controlled by your emotions rather than your thinking brain.</a:t>
            </a:r>
          </a:p>
          <a:p>
            <a:endParaRPr lang="en-US" dirty="0"/>
          </a:p>
          <a:p>
            <a:r>
              <a:rPr lang="en-US" dirty="0"/>
              <a:t>“Anxiety is simply your alarm system running the show and your frontal lobe struggling to take charge.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“So when you are in distress, that's anxiety.  And anxiety is a chain reaction between three part of your brain:”</a:t>
            </a:r>
          </a:p>
          <a:p>
            <a:endParaRPr lang="en-US" dirty="0"/>
          </a:p>
          <a:p>
            <a:r>
              <a:rPr lang="en-US" dirty="0"/>
              <a:t>(point to each circle, in order)</a:t>
            </a:r>
          </a:p>
          <a:p>
            <a:endParaRPr lang="en-US" dirty="0"/>
          </a:p>
          <a:p>
            <a:r>
              <a:rPr lang="en-US" dirty="0"/>
              <a:t>Brain Stem: gets your body ready for action (fight, flight, or freeze).</a:t>
            </a:r>
          </a:p>
          <a:p>
            <a:endParaRPr lang="en-US" dirty="0"/>
          </a:p>
          <a:p>
            <a:r>
              <a:rPr lang="en-US" dirty="0"/>
              <a:t>Amygdala: sounds the alarm — ‘Something’s wrong!’</a:t>
            </a:r>
          </a:p>
          <a:p>
            <a:endParaRPr lang="en-US" dirty="0"/>
          </a:p>
          <a:p>
            <a:r>
              <a:rPr lang="en-US" dirty="0"/>
              <a:t>Frontal Lobe: tries to check the facts — ‘Am I really in danger, or just nervous?’</a:t>
            </a:r>
          </a:p>
          <a:p>
            <a:endParaRPr lang="en-US" dirty="0"/>
          </a:p>
          <a:p>
            <a:pPr marL="0" marR="0">
              <a:lnSpc>
                <a:spcPct val="115000"/>
              </a:lnSpc>
              <a:spcAft>
                <a:spcPts val="800"/>
              </a:spcAft>
              <a:buNone/>
            </a:pPr>
            <a:r>
              <a:rPr lang="en-US" sz="1200" b="0" kern="100" dirty="0">
                <a:effectLst/>
                <a:latin typeface="Times New Roman" panose="02020603050405020304" pitchFamily="18" charset="0"/>
                <a:ea typeface="Aptos" panose="020B0004020202020204" pitchFamily="34" charset="0"/>
                <a:cs typeface="Times New Roman" panose="02020603050405020304" pitchFamily="18" charset="0"/>
              </a:rPr>
              <a:t>But the problem is that your alarm system is so loud, it shuts your thinking brain down.  You’re just a ball of emotions and you can’t think straight.</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a:p>
            <a:r>
              <a:rPr lang="en-US" dirty="0"/>
              <a:t>“When your amygdala and brain stem take over, your body reacts fast — and it is hard to think of a solution to get your stress dial down to a lower number.”</a:t>
            </a:r>
          </a:p>
          <a:p>
            <a:endParaRPr lang="en-US" dirty="0"/>
          </a:p>
          <a:p>
            <a:r>
              <a:rPr lang="en-US" dirty="0"/>
              <a:t>“But the good news is that the more you practice strategies you will learn here, the more power you give back to your thinking brain. You will learn how you quiet the alarm and bring your thinking brain back online.”</a:t>
            </a:r>
          </a:p>
          <a:p>
            <a:endParaRPr lang="en-US" dirty="0"/>
          </a:p>
          <a:p>
            <a:r>
              <a:rPr lang="en-US" dirty="0"/>
              <a:t>"Keep the Brain handout and use it for reference whenever you need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7A9DC-AA63-E4EC-E45B-DB161CAD577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E1A4A2-656F-C62F-4166-0DDACDB8D9E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A61865B-F728-678D-1226-018D71B2184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219B5EC-1312-99C4-214B-80DDF5FA451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E1E9203-E1AC-B653-3A66-0A0486657B1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“So when you are in distress, that's anxiety.  And anxiety is a chain reaction between three part of your brain:”</a:t>
            </a:r>
          </a:p>
          <a:p>
            <a:endParaRPr lang="en-US" dirty="0"/>
          </a:p>
          <a:p>
            <a:r>
              <a:rPr lang="en-US" dirty="0"/>
              <a:t>(point to each circle, in order)</a:t>
            </a:r>
          </a:p>
          <a:p>
            <a:endParaRPr lang="en-US" dirty="0"/>
          </a:p>
          <a:p>
            <a:r>
              <a:rPr lang="en-US" dirty="0"/>
              <a:t>Brain Stem: gets your body ready for action (fight, flight, or freeze).</a:t>
            </a:r>
          </a:p>
          <a:p>
            <a:endParaRPr lang="en-US" dirty="0"/>
          </a:p>
          <a:p>
            <a:r>
              <a:rPr lang="en-US" dirty="0"/>
              <a:t>Amygdala: sounds the alarm — ‘Something’s wrong!’</a:t>
            </a:r>
          </a:p>
          <a:p>
            <a:endParaRPr lang="en-US" dirty="0"/>
          </a:p>
          <a:p>
            <a:r>
              <a:rPr lang="en-US" dirty="0"/>
              <a:t>Frontal Lobe: tries to check the facts — ‘Am I really in danger, or just nervous?’</a:t>
            </a:r>
          </a:p>
          <a:p>
            <a:endParaRPr lang="en-US" dirty="0"/>
          </a:p>
          <a:p>
            <a:pPr marL="0" marR="0">
              <a:lnSpc>
                <a:spcPct val="115000"/>
              </a:lnSpc>
              <a:spcAft>
                <a:spcPts val="800"/>
              </a:spcAft>
              <a:buNone/>
            </a:pPr>
            <a:r>
              <a:rPr lang="en-US" sz="1200" b="0" kern="100" dirty="0">
                <a:effectLst/>
                <a:latin typeface="Times New Roman" panose="02020603050405020304" pitchFamily="18" charset="0"/>
                <a:ea typeface="Aptos" panose="020B0004020202020204" pitchFamily="34" charset="0"/>
                <a:cs typeface="Times New Roman" panose="02020603050405020304" pitchFamily="18" charset="0"/>
              </a:rPr>
              <a:t>But the problem is that your alarm system is so loud, it shuts your thinking brain down.  You’re just a ball of emotions and you can’t think straight.</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a:p>
            <a:r>
              <a:rPr lang="en-US" dirty="0"/>
              <a:t>“When your amygdala and brain stem take over, your body reacts fast — and it is hard to think of a solution to get your stress dial down to a lower number.”</a:t>
            </a:r>
          </a:p>
          <a:p>
            <a:endParaRPr lang="en-US" dirty="0"/>
          </a:p>
          <a:p>
            <a:r>
              <a:rPr lang="en-US" dirty="0"/>
              <a:t>“But the good news is that the more you practice strategies you will learn here, the more power you give back to your thinking brain. You will learn how you quiet the alarm and bring your thinking brain back online.”</a:t>
            </a:r>
          </a:p>
          <a:p>
            <a:endParaRPr lang="en-US" dirty="0"/>
          </a:p>
          <a:p>
            <a:r>
              <a:rPr lang="en-US" dirty="0"/>
              <a:t>"Keep the Brain handout and use it for reference whenever you need it."</a:t>
            </a:r>
          </a:p>
        </p:txBody>
      </p:sp>
      <p:sp>
        <p:nvSpPr>
          <p:cNvPr id="6" name="Footer Placeholder 5">
            <a:extLst>
              <a:ext uri="{FF2B5EF4-FFF2-40B4-BE49-F238E27FC236}">
                <a16:creationId xmlns:a16="http://schemas.microsoft.com/office/drawing/2014/main" id="{ECE7EC48-68E6-33B7-6C3C-507E0FDA4E7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7F98380-805D-AC5F-C7D6-8DCF78E8F1C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8642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5B689-02B7-3E72-EE85-5D513B3B6A3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6D8ED8-F3D1-DD40-6273-B2B00418F00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DE0B906-0AF0-09AF-3E9F-C9806162C52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EB699BE-125E-5B0E-6312-5AA537ED6A0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59E6583-7A4D-732C-C6BA-D98C3E9EB3E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“This part of your brain is called the Frontal Lobe — also known as your thinking brain.</a:t>
            </a:r>
          </a:p>
          <a:p>
            <a:r>
              <a:rPr lang="en-US" dirty="0"/>
              <a:t>It helps you make good decisions, solve problems, plan ahead, and calm yourself down.”</a:t>
            </a:r>
          </a:p>
          <a:p>
            <a:endParaRPr lang="en-US" dirty="0"/>
          </a:p>
          <a:p>
            <a:r>
              <a:rPr lang="en-US" dirty="0"/>
              <a:t>“What happens when your alarm system (the amygdala) goes off, your frontal lobe usually steps in to check what’s really going on.</a:t>
            </a:r>
          </a:p>
          <a:p>
            <a:r>
              <a:rPr lang="en-US" dirty="0"/>
              <a:t>It says things like, ‘Hold on — are we actually in danger, or is this just my brain overreacting?’”</a:t>
            </a:r>
          </a:p>
          <a:p>
            <a:endParaRPr lang="en-US" dirty="0"/>
          </a:p>
          <a:p>
            <a:r>
              <a:rPr lang="en-US" dirty="0"/>
              <a:t>“But here’s the tricky part — when your alarm system gets too loud, it can drown out your thinking brain.</a:t>
            </a:r>
          </a:p>
          <a:p>
            <a:r>
              <a:rPr lang="en-US" dirty="0"/>
              <a:t>That’s why, when you’re anxious, it can feel almost impossible to focus, remember things, or think clearly — your brain is too busy trying to ‘protect’ you’ and you can’t think straight.  You are now controlled by your emotions rather than your thinking brain.</a:t>
            </a:r>
          </a:p>
          <a:p>
            <a:endParaRPr lang="en-US" dirty="0"/>
          </a:p>
          <a:p>
            <a:r>
              <a:rPr lang="en-US" dirty="0"/>
              <a:t>“Anxiety is simply your alarm system running the show and your frontal lobe struggling to take charge.</a:t>
            </a:r>
          </a:p>
        </p:txBody>
      </p:sp>
      <p:sp>
        <p:nvSpPr>
          <p:cNvPr id="6" name="Footer Placeholder 5">
            <a:extLst>
              <a:ext uri="{FF2B5EF4-FFF2-40B4-BE49-F238E27FC236}">
                <a16:creationId xmlns:a16="http://schemas.microsoft.com/office/drawing/2014/main" id="{C1749F70-2B13-6134-63B9-627F0EA6C8E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90CAE60-95C3-1DBB-CAF1-C8CC6000CAF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69522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15000"/>
              </a:lnSpc>
              <a:spcAft>
                <a:spcPts val="800"/>
              </a:spcAft>
              <a:buNone/>
            </a:pPr>
            <a:r>
              <a:rPr lang="en-US" sz="1200" b="0" kern="100" dirty="0">
                <a:effectLst/>
                <a:latin typeface="Times New Roman" panose="02020603050405020304" pitchFamily="18" charset="0"/>
                <a:ea typeface="Aptos" panose="020B0004020202020204" pitchFamily="34" charset="0"/>
                <a:cs typeface="Times New Roman" panose="02020603050405020304" pitchFamily="18" charset="0"/>
              </a:rPr>
              <a:t>“What you might not realize is that you’ve been uncovering some of the negative messages your brain has been storing for a long time. Think of it like having a personal box in your mind. Inside that box are all the negative things you’ve told yourself—or that others may have told you—that you’ve started to believe over time.”</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0" kern="100" dirty="0">
                <a:effectLst/>
                <a:latin typeface="Times New Roman" panose="02020603050405020304" pitchFamily="18" charset="0"/>
                <a:ea typeface="Aptos" panose="020B0004020202020204" pitchFamily="34" charset="0"/>
                <a:cs typeface="Times New Roman" panose="02020603050405020304" pitchFamily="18" charset="0"/>
              </a:rPr>
              <a:t>“When you feel stressed or upset, your brain automatically opens that box and pulls out one of those old thoughts. You don’t even have to think about it—it just happens. You pick the one that fits how you’re feeling in the moment.</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0" kern="100" dirty="0">
                <a:effectLst/>
                <a:latin typeface="Times New Roman" panose="02020603050405020304" pitchFamily="18" charset="0"/>
                <a:ea typeface="Aptos" panose="020B0004020202020204" pitchFamily="34" charset="0"/>
                <a:cs typeface="Times New Roman" panose="02020603050405020304" pitchFamily="18" charset="0"/>
              </a:rPr>
              <a:t>“Here’s an example.  Let’s say that your walking up a street.  You notice your best friend on the other side of the street walking towards you.  Your friend sees you. You don’t say anything but you wave at your friend.  Your friend looks at you, doesn’t wave back, and then just continues walking past you.”</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0" kern="100" dirty="0">
                <a:effectLst/>
                <a:latin typeface="Times New Roman" panose="02020603050405020304" pitchFamily="18" charset="0"/>
                <a:ea typeface="Aptos" panose="020B0004020202020204" pitchFamily="34" charset="0"/>
                <a:cs typeface="Times New Roman" panose="02020603050405020304" pitchFamily="18" charset="0"/>
              </a:rPr>
              <a:t>What would be the first thing you say to yourself?</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0" kern="100" dirty="0">
                <a:solidFill>
                  <a:srgbClr val="156082"/>
                </a:solidFill>
                <a:effectLst/>
                <a:latin typeface="Times New Roman" panose="02020603050405020304" pitchFamily="18" charset="0"/>
                <a:ea typeface="Aptos" panose="020B0004020202020204" pitchFamily="34" charset="0"/>
                <a:cs typeface="Times New Roman" panose="02020603050405020304" pitchFamily="18" charset="0"/>
              </a:rPr>
              <a:t>Most students would respond by “my friend is mad at me”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0" kern="100" dirty="0">
                <a:solidFill>
                  <a:srgbClr val="156082"/>
                </a:solidFill>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0" kern="100" dirty="0">
                <a:effectLst/>
                <a:latin typeface="Times New Roman" panose="02020603050405020304" pitchFamily="18" charset="0"/>
                <a:ea typeface="Aptos" panose="020B0004020202020204" pitchFamily="34" charset="0"/>
                <a:cs typeface="Times New Roman" panose="02020603050405020304" pitchFamily="18" charset="0"/>
              </a:rPr>
              <a:t>The problem is, most of the time, you don’t stop to ask yourself whether that thought is actually true. You just accept it. What we’re learning to do here is to pause, look at that thought, and decide for ourselves if it really deserves to stay in that box—or if it’s time to throw it out.”</a:t>
            </a:r>
            <a:endParaRPr lang="en-US" sz="1400" b="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387D4476-463C-49CC-AAA1-5F9E8CC0A995}" type="slidenum">
              <a:rPr lang="en-US" smtClean="0">
                <a:latin typeface="Times New Roman" pitchFamily="18" charset="0"/>
                <a:ea typeface="ＭＳ Ｐゴシック"/>
                <a:cs typeface="ＭＳ Ｐゴシック"/>
              </a:rPr>
              <a:pPr/>
              <a:t>33</a:t>
            </a:fld>
            <a:endParaRPr lang="en-US">
              <a:latin typeface="Times New Roman" pitchFamily="18" charset="0"/>
              <a:ea typeface="ＭＳ Ｐゴシック"/>
              <a:cs typeface="ＭＳ Ｐゴシック"/>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buFontTx/>
              <a:buNone/>
            </a:pPr>
            <a:endParaRPr lang="en-US" dirty="0">
              <a:ea typeface="ＭＳ Ｐゴシック"/>
              <a:cs typeface="ＭＳ Ｐゴシック"/>
            </a:endParaRPr>
          </a:p>
        </p:txBody>
      </p:sp>
    </p:spTree>
    <p:extLst>
      <p:ext uri="{BB962C8B-B14F-4D97-AF65-F5344CB8AC3E}">
        <p14:creationId xmlns:p14="http://schemas.microsoft.com/office/powerpoint/2010/main" val="477243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458D2-DB10-EB02-6578-2DAF2C57657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0E4FA4-67CA-104D-B3F7-B3F63467D64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6D3DE3F-9D6F-55FE-121D-C4D69110FB5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4BAB36B-400A-CC0E-B4E9-E795AF5944E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7C56522-5BAC-DA9D-878E-EBDFB42926E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“Now we’re going to practice recognizing that process using the A–B–C Reflection Exercise.”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solidFill>
                  <a:srgbClr val="156082"/>
                </a:solidFill>
                <a:effectLst/>
                <a:latin typeface="Times New Roman" panose="02020603050405020304" pitchFamily="18" charset="0"/>
                <a:ea typeface="Aptos" panose="020B0004020202020204" pitchFamily="34" charset="0"/>
                <a:cs typeface="Times New Roman" panose="02020603050405020304" pitchFamily="18" charset="0"/>
              </a:rPr>
              <a:t>(Hand out the worksheet)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“Take a few minutes to look it over. You’ll see two examples already filled in that show how A (the event) leads to B (the thought or belief), which leads to C (the feeling or outcome).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Then, you’ll come up with two of your own examples. They don’t have to be things that really happened — you can make them up if you want.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You’ll have about five minutes to write your examples, and then we’ll spend another five minutes sharing and discussing as a group.”</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a:extLst>
              <a:ext uri="{FF2B5EF4-FFF2-40B4-BE49-F238E27FC236}">
                <a16:creationId xmlns:a16="http://schemas.microsoft.com/office/drawing/2014/main" id="{40970D3F-7128-4A8A-3ABF-BB29D807440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0EA2781-AB7A-1390-F084-B9A3941E108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1543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“Now we’re going to practice recognizing that process using the A–B–C Reflection Exercise.”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solidFill>
                  <a:srgbClr val="156082"/>
                </a:solidFill>
                <a:effectLst/>
                <a:latin typeface="Times New Roman" panose="02020603050405020304" pitchFamily="18" charset="0"/>
                <a:ea typeface="Aptos" panose="020B0004020202020204" pitchFamily="34" charset="0"/>
                <a:cs typeface="Times New Roman" panose="02020603050405020304" pitchFamily="18" charset="0"/>
              </a:rPr>
              <a:t>(Hand out the worksheet)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“Take a few minutes to look it over. You’ll see two examples already filled in that show how A (the event) leads to B (the thought or belief), which leads to C (the feeling or outcome).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Then, you’ll come up with two of your own examples. They don’t have to be things that really happened — you can make them up if you want.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You’ll have about five minutes to write your examples, and then we’ll spend another five minutes sharing and discussing as a group.”</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15000"/>
              </a:lnSpc>
              <a:spcAft>
                <a:spcPts val="800"/>
              </a:spcAft>
              <a:buNone/>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1B3C4-D208-4C0C-2744-1B84F177780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C32F52B-9184-E371-0056-2DA547184FE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B5B0389-A7F1-42F1-1E45-C378FEF9CCF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F226807-561F-CC42-062B-20FFA6242F5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005D348-7049-CD0F-FBAF-A951DE943AA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“Now we’re going to practice recognizing that process using the A–B–C Reflection Exercise.”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solidFill>
                  <a:srgbClr val="156082"/>
                </a:solidFill>
                <a:effectLst/>
                <a:latin typeface="Times New Roman" panose="02020603050405020304" pitchFamily="18" charset="0"/>
                <a:ea typeface="Aptos" panose="020B0004020202020204" pitchFamily="34" charset="0"/>
                <a:cs typeface="Times New Roman" panose="02020603050405020304" pitchFamily="18" charset="0"/>
              </a:rPr>
              <a:t>(Hand out the worksheet)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“Take a few minutes to look it over. You’ll see two examples already filled in that show how A (the event) leads to B (the thought or belief), which leads to C (the feeling or outcome).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Then, you’ll come up with two of your own examples. They don’t have to be things that really happened — you can make them up if you want.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You’ll have about five minutes to write your examples, and then we’ll spend another five minutes sharing and discussing as a group.”</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a:extLst>
              <a:ext uri="{FF2B5EF4-FFF2-40B4-BE49-F238E27FC236}">
                <a16:creationId xmlns:a16="http://schemas.microsoft.com/office/drawing/2014/main" id="{17195BC9-68C8-B3B2-400D-5871531148C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B9AC048-2DD9-AA67-16B0-5F2DB209E23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79789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You’ve just seen how the worksheet works using two examples. Now it’s your turn to give it a try with one of your own roadblocks.</a:t>
            </a:r>
          </a:p>
          <a:p>
            <a:endParaRPr lang="en-US"/>
          </a:p>
          <a:p>
            <a:r>
              <a:rPr lang="en-US"/>
              <a:t>Take a look at your Roadblock Log and pick one that stands out to you. It doesn’t need to be a big one—just choose something you’re comfortable exploring.</a:t>
            </a:r>
          </a:p>
          <a:p>
            <a:endParaRPr lang="en-US"/>
          </a:p>
          <a:p>
            <a:r>
              <a:rPr lang="en-US"/>
              <a:t>I’ll give you about five minutes to go through the steps on your blank Examining My Roadblocks worksheet.</a:t>
            </a:r>
          </a:p>
          <a:p>
            <a:endParaRPr lang="en-US"/>
          </a:p>
          <a:p>
            <a:r>
              <a:rPr lang="en-US"/>
              <a:t>If you get stuck or aren’t sure how to phrase something, just do your best. This is a new skill, and like anything new, it takes practice and time to build confidence.</a:t>
            </a:r>
          </a:p>
          <a:p>
            <a:endParaRPr lang="en-US"/>
          </a:p>
          <a:p>
            <a:r>
              <a:rPr lang="en-US"/>
              <a:t>(after the alotted time)</a:t>
            </a:r>
          </a:p>
          <a:p>
            <a:endParaRPr lang="en-US"/>
          </a:p>
          <a:p>
            <a:r>
              <a:rPr lang="en-US"/>
              <a:t>“Let’s check in on how that went.”</a:t>
            </a:r>
          </a:p>
          <a:p>
            <a:endParaRPr lang="en-US"/>
          </a:p>
          <a:p>
            <a:r>
              <a:rPr lang="en-US"/>
              <a:t>How did that feel for you? Was the worksheet easy to work through, or did you find parts of it challenging?</a:t>
            </a:r>
          </a:p>
          <a:p>
            <a:endParaRPr lang="en-US"/>
          </a:p>
          <a:p>
            <a:r>
              <a:rPr lang="en-US"/>
              <a:t>Think for a moment—what part of the worksheet was the hardest for you to complete? Was it finding the evidence? Figuring out the source of your thought? Coming up with a more balanced perspective?</a:t>
            </a:r>
          </a:p>
          <a:p>
            <a:endParaRPr lang="en-US"/>
          </a:p>
          <a:p>
            <a:r>
              <a:rPr lang="en-US"/>
              <a:t>Would anyone be open to sharing their worksheet with the group? We can walk through it together step-by-step. And don’t worry—if you get stuck or feel unsure, I’m here to help.</a:t>
            </a:r>
          </a:p>
          <a:p>
            <a:endParaRPr lang="en-US"/>
          </a:p>
          <a:p>
            <a:r>
              <a:rPr lang="en-US"/>
              <a:t>(Focus on the most important part of the worksheet—Step #1: Evidence For and Against your roadblock.”</a:t>
            </a:r>
          </a:p>
          <a:p>
            <a:endParaRPr lang="en-US"/>
          </a:p>
          <a:p>
            <a:r>
              <a:rPr lang="en-US"/>
              <a:t>Remember what counts as evidence:</a:t>
            </a:r>
          </a:p>
          <a:p>
            <a:endParaRPr lang="en-US"/>
          </a:p>
          <a:p>
            <a:r>
              <a:rPr lang="en-US"/>
              <a:t>Evidence means something that actually happened. Not a feeling. Not a guess. Something that someone else could have seen or heard. If you had been there, would you have seen the same thing as the student? If yes, it’s evidence.”</a:t>
            </a:r>
          </a:p>
          <a:p>
            <a:endParaRPr lang="en-US"/>
          </a:p>
          <a:p>
            <a:r>
              <a:rPr lang="en-US"/>
              <a:t>Set the expectations:</a:t>
            </a:r>
          </a:p>
          <a:p>
            <a:endParaRPr lang="en-US"/>
          </a:p>
          <a:p>
            <a:r>
              <a:rPr lang="en-US"/>
              <a:t>Ask students to clearly connect each piece of evidence to their roadblock.</a:t>
            </a:r>
          </a:p>
          <a:p>
            <a:endParaRPr lang="en-US"/>
          </a:p>
          <a:p>
            <a:r>
              <a:rPr lang="en-US"/>
              <a:t>Guide them to list a 2:1 ratio of evidence against vs. evidence for.</a:t>
            </a:r>
          </a:p>
          <a:p>
            <a:endParaRPr lang="en-US"/>
          </a:p>
          <a:p>
            <a:r>
              <a:rPr lang="en-US"/>
              <a:t>Emphasize that quality is more important than quantity—each item should challenge the roadblock directly.</a:t>
            </a:r>
          </a:p>
          <a:p>
            <a:endParaRPr lang="en-US"/>
          </a:p>
          <a:p>
            <a:r>
              <a:rPr lang="en-US"/>
              <a:t>Tips for Supporting Students</a:t>
            </a:r>
          </a:p>
          <a:p>
            <a:endParaRPr lang="en-US"/>
          </a:p>
          <a:p>
            <a:r>
              <a:rPr lang="en-US"/>
              <a:t>If a student struggles to find “evidence against,” ask:</a:t>
            </a:r>
          </a:p>
          <a:p>
            <a:endParaRPr lang="en-US"/>
          </a:p>
          <a:p>
            <a:r>
              <a:rPr lang="en-US"/>
              <a:t>“Could there be another way to interpret what happened?”</a:t>
            </a:r>
          </a:p>
          <a:p>
            <a:endParaRPr lang="en-US"/>
          </a:p>
          <a:p>
            <a:r>
              <a:rPr lang="en-US"/>
              <a:t>“Has this happened before? Did it turn out the same way?”</a:t>
            </a:r>
          </a:p>
          <a:p>
            <a:endParaRPr lang="en-US"/>
          </a:p>
          <a:p>
            <a:r>
              <a:rPr lang="en-US"/>
              <a:t>“Can you think of a time where your roadblock didn’t come true?”</a:t>
            </a:r>
          </a:p>
          <a:p>
            <a:endParaRPr lang="en-US"/>
          </a:p>
          <a:p>
            <a:r>
              <a:rPr lang="en-US"/>
              <a:t>Red Flags to Watch For:</a:t>
            </a:r>
          </a:p>
          <a:p>
            <a:endParaRPr lang="en-US"/>
          </a:p>
          <a:p>
            <a:r>
              <a:rPr lang="en-US"/>
              <a:t>Entries like “Because I just feel that way” (not evidence).</a:t>
            </a:r>
          </a:p>
          <a:p>
            <a:endParaRPr lang="en-US"/>
          </a:p>
          <a:p>
            <a:r>
              <a:rPr lang="en-US"/>
              <a:t>Feelings or thoughts listed as facts.</a:t>
            </a:r>
          </a:p>
          <a:p>
            <a:endParaRPr lang="en-US"/>
          </a:p>
          <a:p>
            <a:r>
              <a:rPr lang="en-US"/>
              <a:t>Roadblocks repeated in both the “for” and “against” sections.</a:t>
            </a:r>
          </a:p>
          <a:p>
            <a:endParaRPr lang="en-US"/>
          </a:p>
          <a:p>
            <a:r>
              <a:rPr lang="en-US"/>
              <a:t>Fewer “evidence against” entries than required—encourage deeper reflection.</a:t>
            </a:r>
          </a:p>
          <a:p>
            <a:endParaRPr lang="en-US"/>
          </a:p>
          <a:p>
            <a:endParaRPr lang="en-US"/>
          </a:p>
          <a:p>
            <a:r>
              <a:rPr lang="en-US"/>
              <a:t>“This step is like building a case—you're both the prosecutor and the defense. Your job is to gather all the facts before you decide what to believe. The better your evidence, the more realistic your final thought will be.”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527F58-ABAC-4336-A980-EE391D76E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5210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p:spPr>
        <p:txBody>
          <a:bodyPr/>
          <a:lstStyle/>
          <a:p>
            <a:endParaRPr lang="en-US" dirty="0">
              <a:ea typeface="ＭＳ Ｐゴシック"/>
              <a:cs typeface="ＭＳ Ｐゴシック"/>
            </a:endParaRPr>
          </a:p>
        </p:txBody>
      </p:sp>
    </p:spTree>
    <p:extLst>
      <p:ext uri="{BB962C8B-B14F-4D97-AF65-F5344CB8AC3E}">
        <p14:creationId xmlns:p14="http://schemas.microsoft.com/office/powerpoint/2010/main" val="1059508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995AEC36-FD4C-4F37-BF16-C9C002AF9035}" type="slidenum">
              <a:rPr lang="en-US" smtClean="0">
                <a:latin typeface="Times New Roman" pitchFamily="18" charset="0"/>
                <a:ea typeface="ＭＳ Ｐゴシック"/>
                <a:cs typeface="ＭＳ Ｐゴシック"/>
              </a:rPr>
              <a:pPr/>
              <a:t>43</a:t>
            </a:fld>
            <a:endParaRPr lang="en-US">
              <a:latin typeface="Times New Roman" pitchFamily="18" charset="0"/>
              <a:ea typeface="ＭＳ Ｐゴシック"/>
              <a:cs typeface="ＭＳ Ｐゴシック"/>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buFontTx/>
              <a:buChar char="•"/>
            </a:pPr>
            <a:endParaRPr lang="en-US" dirty="0">
              <a:ea typeface="ＭＳ Ｐゴシック"/>
              <a:cs typeface="ＭＳ Ｐゴシック"/>
            </a:endParaRPr>
          </a:p>
        </p:txBody>
      </p:sp>
    </p:spTree>
    <p:extLst>
      <p:ext uri="{BB962C8B-B14F-4D97-AF65-F5344CB8AC3E}">
        <p14:creationId xmlns:p14="http://schemas.microsoft.com/office/powerpoint/2010/main" val="2452561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63297F20-0330-4387-AEF1-C9A5E7738FFE}" type="slidenum">
              <a:rPr lang="en-US" smtClean="0">
                <a:latin typeface="Times New Roman" pitchFamily="18" charset="0"/>
                <a:ea typeface="ＭＳ Ｐゴシック"/>
                <a:cs typeface="ＭＳ Ｐゴシック"/>
              </a:rPr>
              <a:pPr/>
              <a:t>44</a:t>
            </a:fld>
            <a:endParaRPr lang="en-US">
              <a:latin typeface="Times New Roman" pitchFamily="18" charset="0"/>
              <a:ea typeface="ＭＳ Ｐゴシック"/>
              <a:cs typeface="ＭＳ Ｐゴシック"/>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buFontTx/>
              <a:buChar char="•"/>
            </a:pPr>
            <a:r>
              <a:rPr lang="en-US" sz="1200" dirty="0">
                <a:ea typeface="ＭＳ Ｐゴシック"/>
                <a:cs typeface="ＭＳ Ｐゴシック"/>
              </a:rPr>
              <a:t>Group rules/boundaries- having group members generate and contribute to rules for the group can increase cohesion and compliance.  If needed therapist can add/require rules like participation, confidentiality, punctuality.  The therapist might also introduce rules for interaction of members outside of the group.</a:t>
            </a:r>
          </a:p>
          <a:p>
            <a:pPr eaLnBrk="1" hangingPunct="1"/>
            <a:endParaRPr lang="en-US" sz="1200" dirty="0">
              <a:ea typeface="ＭＳ Ｐゴシック"/>
              <a:cs typeface="ＭＳ Ｐゴシック"/>
            </a:endParaRPr>
          </a:p>
          <a:p>
            <a:pPr eaLnBrk="1" hangingPunct="1">
              <a:buFontTx/>
              <a:buChar char="•"/>
            </a:pPr>
            <a:r>
              <a:rPr lang="en-US" sz="1200" dirty="0">
                <a:ea typeface="ＭＳ Ｐゴシック"/>
                <a:cs typeface="ＭＳ Ｐゴシック"/>
              </a:rPr>
              <a:t>Increased focus to group level- in group formats we shift from the individual focus to topics that are shared by multiple group members.  It is helpful to engage more members by having topics that are of interest or applicable to a majority.</a:t>
            </a:r>
          </a:p>
          <a:p>
            <a:pPr eaLnBrk="1" hangingPunct="1"/>
            <a:endParaRPr lang="en-US" sz="1200" dirty="0">
              <a:ea typeface="ＭＳ Ｐゴシック"/>
              <a:cs typeface="ＭＳ Ｐゴシック"/>
            </a:endParaRPr>
          </a:p>
          <a:p>
            <a:pPr eaLnBrk="1" hangingPunct="1">
              <a:buFontTx/>
              <a:buChar char="•"/>
            </a:pPr>
            <a:r>
              <a:rPr lang="en-US" sz="1200" dirty="0">
                <a:ea typeface="ＭＳ Ｐゴシック"/>
                <a:cs typeface="ＭＳ Ｐゴシック"/>
              </a:rPr>
              <a:t>Group members help each other to recognize problems and work through those problems, as group members increase interaction they are also engaging (decreasing avoidance), the group members are responsible for doing the work in the session and at home.</a:t>
            </a:r>
          </a:p>
          <a:p>
            <a:pPr eaLnBrk="1" hangingPunct="1"/>
            <a:endParaRPr lang="en-US" sz="1200" dirty="0">
              <a:ea typeface="ＭＳ Ｐゴシック"/>
              <a:cs typeface="ＭＳ Ｐゴシック"/>
            </a:endParaRPr>
          </a:p>
          <a:p>
            <a:pPr eaLnBrk="1" hangingPunct="1">
              <a:buFontTx/>
              <a:buChar char="•"/>
            </a:pPr>
            <a:r>
              <a:rPr lang="en-US" sz="1200" dirty="0">
                <a:ea typeface="ＭＳ Ｐゴシック"/>
                <a:cs typeface="ＭＳ Ｐゴシック"/>
              </a:rPr>
              <a:t>Therapist role- the therapist is present to facilitate group member interaction, monitor involvement (increase engagement with under-involved and rein in the over-involved)</a:t>
            </a:r>
          </a:p>
          <a:p>
            <a:pPr eaLnBrk="1" hangingPunct="1"/>
            <a:endParaRPr lang="en-US" sz="1200" dirty="0">
              <a:ea typeface="ＭＳ Ｐゴシック"/>
              <a:cs typeface="ＭＳ Ｐゴシック"/>
            </a:endParaRPr>
          </a:p>
        </p:txBody>
      </p:sp>
    </p:spTree>
    <p:extLst>
      <p:ext uri="{BB962C8B-B14F-4D97-AF65-F5344CB8AC3E}">
        <p14:creationId xmlns:p14="http://schemas.microsoft.com/office/powerpoint/2010/main" val="15963245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D1E78956-2975-4C4E-BA96-E1857171D690}" type="slidenum">
              <a:rPr lang="en-US" smtClean="0">
                <a:latin typeface="Times New Roman" pitchFamily="18" charset="0"/>
                <a:ea typeface="ＭＳ Ｐゴシック"/>
                <a:cs typeface="ＭＳ Ｐゴシック"/>
              </a:rPr>
              <a:pPr/>
              <a:t>45</a:t>
            </a:fld>
            <a:endParaRPr lang="en-US">
              <a:latin typeface="Times New Roman" pitchFamily="18" charset="0"/>
              <a:ea typeface="ＭＳ Ｐゴシック"/>
              <a:cs typeface="ＭＳ Ｐゴシック"/>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lnSpc>
                <a:spcPct val="80000"/>
              </a:lnSpc>
            </a:pPr>
            <a:r>
              <a:rPr lang="en-US" sz="900" b="1" dirty="0">
                <a:ea typeface="ＭＳ Ｐゴシック"/>
                <a:cs typeface="ＭＳ Ｐゴシック"/>
              </a:rPr>
              <a:t>Animations should follow your talk—see the marked click points below:</a:t>
            </a:r>
          </a:p>
          <a:p>
            <a:pPr marL="0" marR="0" indent="0" algn="l" defTabSz="914400" rtl="0" eaLnBrk="1" fontAlgn="base" latinLnBrk="0" hangingPunct="1">
              <a:lnSpc>
                <a:spcPct val="80000"/>
              </a:lnSpc>
              <a:spcBef>
                <a:spcPct val="30000"/>
              </a:spcBef>
              <a:spcAft>
                <a:spcPct val="0"/>
              </a:spcAft>
              <a:buClrTx/>
              <a:buSzTx/>
              <a:buFontTx/>
              <a:buNone/>
              <a:tabLst/>
              <a:defRPr/>
            </a:pPr>
            <a:r>
              <a:rPr lang="en-US" sz="900" b="1" dirty="0">
                <a:ea typeface="ＭＳ Ｐゴシック"/>
                <a:cs typeface="ＭＳ Ｐゴシック"/>
              </a:rPr>
              <a:t>Click 1:  </a:t>
            </a:r>
            <a:r>
              <a:rPr lang="en-US" sz="900" b="0" dirty="0">
                <a:ea typeface="ＭＳ Ｐゴシック"/>
                <a:cs typeface="ＭＳ Ｐゴシック"/>
              </a:rPr>
              <a:t>Encourage interaction:</a:t>
            </a:r>
          </a:p>
          <a:p>
            <a:pPr marL="0" marR="0" indent="0" algn="l" defTabSz="914400" rtl="0" eaLnBrk="1" fontAlgn="base" latinLnBrk="0" hangingPunct="1">
              <a:lnSpc>
                <a:spcPct val="80000"/>
              </a:lnSpc>
              <a:spcBef>
                <a:spcPct val="30000"/>
              </a:spcBef>
              <a:spcAft>
                <a:spcPct val="0"/>
              </a:spcAft>
              <a:buClrTx/>
              <a:buSzTx/>
              <a:buFontTx/>
              <a:buNone/>
              <a:tabLst/>
              <a:defRPr/>
            </a:pPr>
            <a:r>
              <a:rPr lang="en-US" sz="900" dirty="0">
                <a:ea typeface="ＭＳ Ｐゴシック"/>
                <a:cs typeface="ＭＳ Ｐゴシック"/>
              </a:rPr>
              <a:t>Skills the therapist teaches – identifying thoughts and connecting them to emotions; Challenging specific stuck points; look for maladaptive patterns of thinking; generating new perspectives and then linking those to new or less intense emotional experience</a:t>
            </a:r>
          </a:p>
          <a:p>
            <a:pPr eaLnBrk="1" hangingPunct="1">
              <a:lnSpc>
                <a:spcPct val="80000"/>
              </a:lnSpc>
              <a:buFontTx/>
              <a:buNone/>
            </a:pPr>
            <a:endParaRPr lang="en-US" sz="900" dirty="0">
              <a:ea typeface="ＭＳ Ｐゴシック"/>
              <a:cs typeface="ＭＳ Ｐゴシック"/>
            </a:endParaRPr>
          </a:p>
          <a:p>
            <a:pPr eaLnBrk="1" hangingPunct="1">
              <a:lnSpc>
                <a:spcPct val="80000"/>
              </a:lnSpc>
              <a:buFontTx/>
              <a:buNone/>
            </a:pPr>
            <a:r>
              <a:rPr lang="en-US" sz="900" dirty="0">
                <a:ea typeface="ＭＳ Ｐゴシック"/>
                <a:cs typeface="ＭＳ Ｐゴシック"/>
              </a:rPr>
              <a:t>Eye contact – use your gaze to draw other members into the conversation; break your gaze from the speaking member; make sure the co-therapist is doing the same.</a:t>
            </a:r>
          </a:p>
          <a:p>
            <a:pPr eaLnBrk="1" hangingPunct="1">
              <a:lnSpc>
                <a:spcPct val="80000"/>
              </a:lnSpc>
              <a:buFontTx/>
              <a:buNone/>
            </a:pPr>
            <a:endParaRPr lang="en-US" sz="900" dirty="0">
              <a:ea typeface="ＭＳ Ｐゴシック"/>
              <a:cs typeface="ＭＳ Ｐゴシック"/>
            </a:endParaRPr>
          </a:p>
          <a:p>
            <a:pPr eaLnBrk="1" hangingPunct="1">
              <a:lnSpc>
                <a:spcPct val="80000"/>
              </a:lnSpc>
              <a:buFontTx/>
              <a:buNone/>
            </a:pPr>
            <a:r>
              <a:rPr lang="en-US" sz="900" b="1" dirty="0">
                <a:ea typeface="ＭＳ Ｐゴシック"/>
                <a:cs typeface="ＭＳ Ｐゴシック"/>
              </a:rPr>
              <a:t>Click 2: </a:t>
            </a:r>
            <a:r>
              <a:rPr lang="en-US" sz="900" dirty="0">
                <a:ea typeface="ＭＳ Ｐゴシック"/>
                <a:cs typeface="ＭＳ Ｐゴシック"/>
              </a:rPr>
              <a:t>Bridging questions – a question that engages the group as a whole and looks for common stuck points or solutions </a:t>
            </a:r>
            <a:r>
              <a:rPr lang="en-US" sz="800" dirty="0">
                <a:ea typeface="ＭＳ Ｐゴシック"/>
                <a:cs typeface="ＭＳ Ｐゴシック"/>
              </a:rPr>
              <a:t>(more details/examples on these found on slide 17).</a:t>
            </a:r>
          </a:p>
          <a:p>
            <a:pPr eaLnBrk="1" hangingPunct="1">
              <a:lnSpc>
                <a:spcPct val="80000"/>
              </a:lnSpc>
              <a:buFontTx/>
              <a:buNone/>
            </a:pPr>
            <a:endParaRPr lang="en-US" sz="800" dirty="0">
              <a:ea typeface="ＭＳ Ｐゴシック"/>
              <a:cs typeface="ＭＳ Ｐゴシック"/>
            </a:endParaRPr>
          </a:p>
          <a:p>
            <a:pPr eaLnBrk="1" hangingPunct="1">
              <a:lnSpc>
                <a:spcPct val="80000"/>
              </a:lnSpc>
              <a:buFontTx/>
              <a:buNone/>
            </a:pPr>
            <a:r>
              <a:rPr lang="en-US" sz="800" b="1" dirty="0">
                <a:ea typeface="ＭＳ Ｐゴシック"/>
                <a:cs typeface="ＭＳ Ｐゴシック"/>
              </a:rPr>
              <a:t>Click 3: </a:t>
            </a:r>
            <a:r>
              <a:rPr lang="en-US" sz="800" dirty="0">
                <a:ea typeface="ＭＳ Ｐゴシック"/>
                <a:cs typeface="ＭＳ Ｐゴシック"/>
              </a:rPr>
              <a:t>Linking members – make process statements that get patients talking to one another, instead of to the therapists. For example note how their reactions or emotions are similar. </a:t>
            </a:r>
          </a:p>
          <a:p>
            <a:pPr lvl="1" eaLnBrk="1" hangingPunct="1">
              <a:lnSpc>
                <a:spcPct val="80000"/>
              </a:lnSpc>
            </a:pPr>
            <a:endParaRPr lang="en-US" sz="800" dirty="0">
              <a:ea typeface="ＭＳ Ｐゴシック"/>
            </a:endParaRPr>
          </a:p>
          <a:p>
            <a:pPr eaLnBrk="1" hangingPunct="1">
              <a:lnSpc>
                <a:spcPct val="80000"/>
              </a:lnSpc>
            </a:pPr>
            <a:r>
              <a:rPr lang="en-US" sz="900" b="1" dirty="0">
                <a:ea typeface="ＭＳ Ｐゴシック"/>
                <a:cs typeface="ＭＳ Ｐゴシック"/>
              </a:rPr>
              <a:t>Click 4: </a:t>
            </a:r>
            <a:r>
              <a:rPr lang="en-US" sz="900" dirty="0">
                <a:ea typeface="ＭＳ Ｐゴシック"/>
                <a:cs typeface="ＭＳ Ｐゴシック"/>
              </a:rPr>
              <a:t>STRUCTURE</a:t>
            </a:r>
          </a:p>
          <a:p>
            <a:pPr eaLnBrk="1" hangingPunct="1">
              <a:lnSpc>
                <a:spcPct val="80000"/>
              </a:lnSpc>
              <a:buFontTx/>
              <a:buNone/>
            </a:pPr>
            <a:endParaRPr lang="en-US" sz="900" dirty="0">
              <a:ea typeface="ＭＳ Ｐゴシック"/>
              <a:cs typeface="ＭＳ Ｐゴシック"/>
            </a:endParaRPr>
          </a:p>
          <a:p>
            <a:pPr eaLnBrk="1" hangingPunct="1">
              <a:lnSpc>
                <a:spcPct val="80000"/>
              </a:lnSpc>
              <a:buFontTx/>
              <a:buNone/>
            </a:pPr>
            <a:r>
              <a:rPr lang="en-US" sz="900" dirty="0">
                <a:ea typeface="ＭＳ Ｐゴシック"/>
                <a:cs typeface="ＭＳ Ｐゴシック"/>
              </a:rPr>
              <a:t>Check-in  - occurs at the start of each group and is used to manage time and crisis of the week behaviors. We will discuss how to do this in Session 2</a:t>
            </a:r>
          </a:p>
          <a:p>
            <a:pPr eaLnBrk="1" hangingPunct="1">
              <a:lnSpc>
                <a:spcPct val="80000"/>
              </a:lnSpc>
              <a:buFontTx/>
              <a:buNone/>
            </a:pPr>
            <a:endParaRPr lang="en-US" sz="900" dirty="0">
              <a:ea typeface="ＭＳ Ｐゴシック"/>
              <a:cs typeface="ＭＳ Ｐゴシック"/>
            </a:endParaRPr>
          </a:p>
          <a:p>
            <a:pPr eaLnBrk="1" hangingPunct="1">
              <a:lnSpc>
                <a:spcPct val="80000"/>
              </a:lnSpc>
              <a:buFontTx/>
              <a:buNone/>
            </a:pPr>
            <a:r>
              <a:rPr lang="en-US" sz="900" b="1" dirty="0">
                <a:ea typeface="ＭＳ Ｐゴシック"/>
                <a:cs typeface="ＭＳ Ｐゴシック"/>
              </a:rPr>
              <a:t>Click 5: </a:t>
            </a:r>
            <a:r>
              <a:rPr lang="en-US" sz="900" dirty="0">
                <a:ea typeface="ＭＳ Ｐゴシック"/>
                <a:cs typeface="ＭＳ Ｐゴシック"/>
              </a:rPr>
              <a:t>Using the white board – draw a facsimile of the sheet you are working on for that session</a:t>
            </a:r>
          </a:p>
          <a:p>
            <a:pPr eaLnBrk="1" hangingPunct="1">
              <a:lnSpc>
                <a:spcPct val="80000"/>
              </a:lnSpc>
              <a:buFontTx/>
              <a:buChar char="•"/>
            </a:pPr>
            <a:r>
              <a:rPr lang="en-US" sz="900" dirty="0">
                <a:ea typeface="ＭＳ Ｐゴシック"/>
                <a:cs typeface="ＭＳ Ｐゴシック"/>
              </a:rPr>
              <a:t>To avoid becoming too didactic while using the white board, the therapist can offer to record member’s ideas</a:t>
            </a:r>
          </a:p>
          <a:p>
            <a:pPr eaLnBrk="1" hangingPunct="1">
              <a:lnSpc>
                <a:spcPct val="80000"/>
              </a:lnSpc>
            </a:pPr>
            <a:endParaRPr lang="en-US" sz="900" dirty="0">
              <a:ea typeface="ＭＳ Ｐゴシック"/>
              <a:cs typeface="ＭＳ Ｐゴシック"/>
            </a:endParaRPr>
          </a:p>
          <a:p>
            <a:pPr eaLnBrk="1" hangingPunct="1">
              <a:lnSpc>
                <a:spcPct val="80000"/>
              </a:lnSpc>
            </a:pPr>
            <a:r>
              <a:rPr lang="en-US" sz="900" b="1" dirty="0">
                <a:ea typeface="ＭＳ Ｐゴシック"/>
                <a:cs typeface="ＭＳ Ｐゴシック"/>
              </a:rPr>
              <a:t>Click 6: </a:t>
            </a:r>
            <a:r>
              <a:rPr lang="en-US" sz="900" dirty="0">
                <a:ea typeface="ＭＳ Ｐゴシック"/>
                <a:cs typeface="ＭＳ Ｐゴシック"/>
              </a:rPr>
              <a:t>MANAGING INDIVIDAL PERSONALITIES</a:t>
            </a:r>
          </a:p>
          <a:p>
            <a:pPr eaLnBrk="1" hangingPunct="1">
              <a:lnSpc>
                <a:spcPct val="80000"/>
              </a:lnSpc>
              <a:buFontTx/>
              <a:buChar char="•"/>
            </a:pPr>
            <a:r>
              <a:rPr lang="en-US" sz="900" dirty="0">
                <a:ea typeface="ＭＳ Ｐゴシック"/>
                <a:cs typeface="ＭＳ Ｐゴシック"/>
              </a:rPr>
              <a:t>This is discussed in detail in the manual , when in doubt use the model – for example do an ABC sheet on a group member’s complaint or a member’s current crisis; for the </a:t>
            </a:r>
            <a:r>
              <a:rPr lang="en-US" sz="900" dirty="0" err="1">
                <a:ea typeface="ＭＳ Ｐゴシック"/>
                <a:cs typeface="ＭＳ Ｐゴシック"/>
              </a:rPr>
              <a:t>monopolizers</a:t>
            </a:r>
            <a:r>
              <a:rPr lang="en-US" sz="900" dirty="0">
                <a:ea typeface="ＭＳ Ｐゴシック"/>
                <a:cs typeface="ＭＳ Ｐゴシック"/>
              </a:rPr>
              <a:t> – refer to manual session 3 for ideas</a:t>
            </a:r>
          </a:p>
          <a:p>
            <a:pPr eaLnBrk="1" hangingPunct="1">
              <a:lnSpc>
                <a:spcPct val="80000"/>
              </a:lnSpc>
            </a:pPr>
            <a:endParaRPr lang="en-US" sz="900" dirty="0">
              <a:ea typeface="ＭＳ Ｐゴシック"/>
              <a:cs typeface="ＭＳ Ｐゴシック"/>
            </a:endParaRPr>
          </a:p>
          <a:p>
            <a:pPr eaLnBrk="1" hangingPunct="1">
              <a:lnSpc>
                <a:spcPct val="80000"/>
              </a:lnSpc>
              <a:buFontTx/>
              <a:buChar char="•"/>
            </a:pPr>
            <a:r>
              <a:rPr lang="en-US" sz="900" dirty="0">
                <a:ea typeface="ＭＳ Ｐゴシック"/>
                <a:cs typeface="ＭＳ Ｐゴシック"/>
              </a:rPr>
              <a:t>The quiet member – “I notice you listening carefully to what everyone is saying, what are you thinking?”</a:t>
            </a:r>
          </a:p>
          <a:p>
            <a:pPr eaLnBrk="1" hangingPunct="1">
              <a:lnSpc>
                <a:spcPct val="80000"/>
              </a:lnSpc>
            </a:pPr>
            <a:endParaRPr lang="en-US" sz="900" dirty="0">
              <a:ea typeface="ＭＳ Ｐゴシック"/>
              <a:cs typeface="ＭＳ Ｐゴシック"/>
            </a:endParaRPr>
          </a:p>
          <a:p>
            <a:pPr eaLnBrk="1" hangingPunct="1">
              <a:lnSpc>
                <a:spcPct val="80000"/>
              </a:lnSpc>
              <a:buFontTx/>
              <a:buChar char="•"/>
            </a:pPr>
            <a:r>
              <a:rPr lang="en-US" sz="900" dirty="0">
                <a:ea typeface="ＭＳ Ｐゴシック"/>
                <a:cs typeface="ＭＳ Ｐゴシック"/>
              </a:rPr>
              <a:t>Group Conflict – great time to use a worksheet! If available, utilize co-therapist. Rely on the model, rather than processing the conflict – use it as a teaching moment for linking thoughts to feelings; or as a common stuck point. How you do this really depends on the specifics of the conflict, there are too many to  review here, use your clinical judgment</a:t>
            </a:r>
          </a:p>
          <a:p>
            <a:pPr eaLnBrk="1" hangingPunct="1">
              <a:lnSpc>
                <a:spcPct val="80000"/>
              </a:lnSpc>
            </a:pPr>
            <a:endParaRPr lang="en-US" sz="900" dirty="0">
              <a:ea typeface="ＭＳ Ｐゴシック"/>
              <a:cs typeface="ＭＳ Ｐゴシック"/>
            </a:endParaRPr>
          </a:p>
          <a:p>
            <a:pPr eaLnBrk="1" hangingPunct="1">
              <a:lnSpc>
                <a:spcPct val="80000"/>
              </a:lnSpc>
            </a:pPr>
            <a:r>
              <a:rPr lang="en-US" sz="900" b="1" dirty="0">
                <a:ea typeface="ＭＳ Ｐゴシック"/>
                <a:cs typeface="ＭＳ Ｐゴシック"/>
              </a:rPr>
              <a:t>Click 7: </a:t>
            </a:r>
            <a:r>
              <a:rPr lang="en-US" sz="900" dirty="0">
                <a:ea typeface="ＭＳ Ｐゴシック"/>
                <a:cs typeface="ＭＳ Ｐゴシック"/>
              </a:rPr>
              <a:t>Reviewing between Session Practice</a:t>
            </a:r>
          </a:p>
          <a:p>
            <a:pPr eaLnBrk="1" hangingPunct="1">
              <a:lnSpc>
                <a:spcPct val="80000"/>
              </a:lnSpc>
              <a:buFontTx/>
              <a:buChar char="•"/>
            </a:pPr>
            <a:r>
              <a:rPr lang="en-US" sz="900" dirty="0">
                <a:ea typeface="ＭＳ Ｐゴシック"/>
                <a:cs typeface="ＭＳ Ｐゴシック"/>
              </a:rPr>
              <a:t>Group members can share verbally what they did; have them turn in their sheets after check in and co-therapist reviews and gives written feedback by the end of group; also can review sheets between sessions and give back the next week; ask participants to redo at least one sheet they got feedback on in addition to their other assignments</a:t>
            </a:r>
          </a:p>
        </p:txBody>
      </p:sp>
    </p:spTree>
    <p:extLst>
      <p:ext uri="{BB962C8B-B14F-4D97-AF65-F5344CB8AC3E}">
        <p14:creationId xmlns:p14="http://schemas.microsoft.com/office/powerpoint/2010/main" val="2611552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C90BBA-6BA9-4B0A-880A-79243C21D690}" type="slidenum">
              <a:rPr kumimoji="0" lang="en-US" sz="1200" b="0" i="0" u="none" strike="noStrike" kern="1200" cap="none" spc="0" normalizeH="0" baseline="0" noProof="0" smtClean="0">
                <a:ln>
                  <a:noFill/>
                </a:ln>
                <a:solidFill>
                  <a:prstClr val="black"/>
                </a:solidFill>
                <a:effectLst/>
                <a:uLnTx/>
                <a:uFillTx/>
                <a:latin typeface="Times New Roman" pitchFamily="18" charset="0"/>
                <a:ea typeface="ＭＳ Ｐゴシック"/>
                <a:cs typeface="ＭＳ Ｐゴシック"/>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Times New Roman" pitchFamily="18" charset="0"/>
              <a:ea typeface="ＭＳ Ｐゴシック"/>
              <a:cs typeface="ＭＳ Ｐゴシック"/>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lvl="1" eaLnBrk="1" hangingPunct="1">
              <a:buFontTx/>
              <a:buNone/>
            </a:pPr>
            <a:r>
              <a:rPr lang="en-US" b="1" dirty="0">
                <a:ea typeface="ＭＳ Ｐゴシック"/>
              </a:rPr>
              <a:t>Animations should be used with each talking point:</a:t>
            </a:r>
          </a:p>
          <a:p>
            <a:pPr lvl="1" eaLnBrk="1" hangingPunct="1">
              <a:buFontTx/>
              <a:buNone/>
            </a:pPr>
            <a:endParaRPr lang="en-US" b="1" dirty="0">
              <a:ea typeface="ＭＳ Ｐゴシック"/>
            </a:endParaRPr>
          </a:p>
          <a:p>
            <a:pPr lvl="1" eaLnBrk="1" hangingPunct="1">
              <a:buFontTx/>
              <a:buNone/>
            </a:pPr>
            <a:r>
              <a:rPr lang="en-US" b="1" dirty="0">
                <a:ea typeface="ＭＳ Ｐゴシック"/>
              </a:rPr>
              <a:t>Click 1: </a:t>
            </a:r>
            <a:r>
              <a:rPr lang="en-US" dirty="0">
                <a:ea typeface="ＭＳ Ｐゴシック"/>
              </a:rPr>
              <a:t>Bridging questions are an important tool that can be used to get more members involved in the group and to make sure that some are not left out while others monopolize. For example one might ask: “What do others think/feel? “</a:t>
            </a:r>
          </a:p>
          <a:p>
            <a:pPr lvl="1" eaLnBrk="1" hangingPunct="1">
              <a:buFontTx/>
              <a:buNone/>
            </a:pPr>
            <a:endParaRPr lang="en-US" b="1" dirty="0">
              <a:ea typeface="ＭＳ Ｐゴシック"/>
            </a:endParaRPr>
          </a:p>
          <a:p>
            <a:pPr lvl="1" eaLnBrk="1" hangingPunct="1">
              <a:buFontTx/>
              <a:buNone/>
            </a:pPr>
            <a:r>
              <a:rPr lang="en-US" b="1" dirty="0">
                <a:ea typeface="ＭＳ Ｐゴシック"/>
              </a:rPr>
              <a:t>Click 2: </a:t>
            </a:r>
            <a:r>
              <a:rPr lang="en-US" dirty="0">
                <a:ea typeface="ＭＳ Ｐゴシック"/>
              </a:rPr>
              <a:t>It is important that after the you ask bridging question that you encourage responses from more than one student instead of focusing on the first person who answers. </a:t>
            </a:r>
          </a:p>
          <a:p>
            <a:pPr lvl="1" eaLnBrk="1" hangingPunct="1">
              <a:buFontTx/>
              <a:buNone/>
            </a:pPr>
            <a:endParaRPr lang="en-US" dirty="0">
              <a:ea typeface="ＭＳ Ｐゴシック"/>
            </a:endParaRPr>
          </a:p>
          <a:p>
            <a:pPr lvl="1" eaLnBrk="1" hangingPunct="1">
              <a:buFontTx/>
              <a:buNone/>
            </a:pPr>
            <a:r>
              <a:rPr lang="en-US" b="1" dirty="0">
                <a:ea typeface="ＭＳ Ｐゴシック"/>
              </a:rPr>
              <a:t>Click</a:t>
            </a:r>
            <a:r>
              <a:rPr lang="en-US" b="1" baseline="0" dirty="0">
                <a:ea typeface="ＭＳ Ｐゴシック"/>
              </a:rPr>
              <a:t> 3: </a:t>
            </a:r>
            <a:r>
              <a:rPr lang="en-US" dirty="0">
                <a:ea typeface="ＭＳ Ｐゴシック"/>
              </a:rPr>
              <a:t>Sometimes it is helpful to through out some commonly held roadblocks as examples in order for members to feel more of a connection with one another. </a:t>
            </a:r>
          </a:p>
          <a:p>
            <a:pPr lvl="1" eaLnBrk="1" hangingPunct="1">
              <a:buFontTx/>
              <a:buNone/>
            </a:pPr>
            <a:endParaRPr lang="en-US" dirty="0">
              <a:ea typeface="ＭＳ Ｐゴシック"/>
            </a:endParaRPr>
          </a:p>
          <a:p>
            <a:pPr lvl="1" eaLnBrk="1" hangingPunct="1">
              <a:buFontTx/>
              <a:buNone/>
            </a:pPr>
            <a:r>
              <a:rPr lang="en-US" b="1" dirty="0">
                <a:ea typeface="ＭＳ Ｐゴシック"/>
              </a:rPr>
              <a:t>Click 4: </a:t>
            </a:r>
            <a:r>
              <a:rPr lang="en-US" dirty="0">
                <a:ea typeface="ＭＳ Ｐゴシック"/>
              </a:rPr>
              <a:t>Examples of some common roadblocks: “It is my fault; If only I had done X, the outcome would not have happened to me (and/or others); people can’t be trusted; having anxiety is a weakness, etc.”</a:t>
            </a:r>
          </a:p>
          <a:p>
            <a:pPr lvl="1" eaLnBrk="1" hangingPunct="1">
              <a:buFontTx/>
              <a:buNone/>
            </a:pPr>
            <a:endParaRPr lang="en-US" dirty="0">
              <a:ea typeface="ＭＳ Ｐゴシック"/>
            </a:endParaRPr>
          </a:p>
          <a:p>
            <a:pPr lvl="1" eaLnBrk="1" hangingPunct="1">
              <a:buFontTx/>
              <a:buNone/>
            </a:pPr>
            <a:r>
              <a:rPr lang="en-US" b="1" dirty="0">
                <a:ea typeface="ＭＳ Ｐゴシック"/>
              </a:rPr>
              <a:t>Click 5: </a:t>
            </a:r>
            <a:r>
              <a:rPr lang="en-US" dirty="0">
                <a:ea typeface="ＭＳ Ｐゴシック"/>
              </a:rPr>
              <a:t>Once a roadblock is verbalized by  one group member, you could ask: “Does anyone else share this roadblock?; Does this sound familiar to anyone else?”</a:t>
            </a:r>
          </a:p>
        </p:txBody>
      </p:sp>
    </p:spTree>
    <p:extLst>
      <p:ext uri="{BB962C8B-B14F-4D97-AF65-F5344CB8AC3E}">
        <p14:creationId xmlns:p14="http://schemas.microsoft.com/office/powerpoint/2010/main" val="353976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1BE4A3B3-A056-A8E7-01BD-50B5BD4251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3283C5DD-8D66-41F3-B919-CC30680340B5}" type="slidenum">
              <a:rPr lang="en-US" altLang="en-US" smtClean="0">
                <a:latin typeface="Arial" panose="020B0604020202020204" pitchFamily="34" charset="0"/>
              </a:rPr>
              <a:pPr/>
              <a:t>48</a:t>
            </a:fld>
            <a:endParaRPr lang="en-US" altLang="en-US">
              <a:latin typeface="Arial" panose="020B0604020202020204" pitchFamily="34" charset="0"/>
            </a:endParaRPr>
          </a:p>
        </p:txBody>
      </p:sp>
      <p:sp>
        <p:nvSpPr>
          <p:cNvPr id="38915" name="Rectangle 2">
            <a:extLst>
              <a:ext uri="{FF2B5EF4-FFF2-40B4-BE49-F238E27FC236}">
                <a16:creationId xmlns:a16="http://schemas.microsoft.com/office/drawing/2014/main" id="{C3365FDB-2C62-EAC7-B501-E1FB21E404CB}"/>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0C800A75-D92F-9615-D9D3-DC8B45E63FC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a:latin typeface="Arial" panose="020B0604020202020204" pitchFamily="34" charset="0"/>
              </a:rPr>
              <a:t>Be consistent</a:t>
            </a:r>
          </a:p>
          <a:p>
            <a:pPr eaLnBrk="1" hangingPunct="1">
              <a:buFontTx/>
              <a:buChar char="-"/>
            </a:pPr>
            <a:r>
              <a:rPr lang="en-US" altLang="en-US">
                <a:latin typeface="Arial" panose="020B0604020202020204" pitchFamily="34" charset="0"/>
              </a:rPr>
              <a:t>Be on time and be accountable – keep the patient on track by asking about his/her practice assignment and making sure to go through them.  You asked the patient to spend time on those, so make sure you do, or they may feel you are not taking them seriously.</a:t>
            </a:r>
          </a:p>
          <a:p>
            <a:pPr eaLnBrk="1" hangingPunct="1">
              <a:buFontTx/>
              <a:buChar char="-"/>
            </a:pPr>
            <a:r>
              <a:rPr lang="en-US" altLang="en-US">
                <a:latin typeface="Arial" panose="020B0604020202020204" pitchFamily="34" charset="0"/>
              </a:rPr>
              <a:t>When issues arise in session, use the worksheets as tools so that your patients will too. The more they practice the skills, the more likely they are to feel better.  Your consistency and attention to the structure of therapy will help guide the patient toward being able to eventually use these skills on their own.</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Be transparent</a:t>
            </a:r>
          </a:p>
          <a:p>
            <a:pPr eaLnBrk="1" hangingPunct="1">
              <a:buFontTx/>
              <a:buChar char="•"/>
            </a:pPr>
            <a:r>
              <a:rPr lang="en-US" altLang="en-US">
                <a:latin typeface="Arial" panose="020B0604020202020204" pitchFamily="34" charset="0"/>
              </a:rPr>
              <a:t>Discuss concerns openly as they relate to engagement/retention</a:t>
            </a:r>
          </a:p>
          <a:p>
            <a:pPr eaLnBrk="1" hangingPunct="1">
              <a:buFontTx/>
              <a:buChar char="•"/>
            </a:pPr>
            <a:r>
              <a:rPr lang="en-US" altLang="en-US">
                <a:latin typeface="Arial" panose="020B0604020202020204" pitchFamily="34" charset="0"/>
              </a:rPr>
              <a:t>Remind patients of the rationale for treatment when their motivation is wavering, help identify the goal that they are working toward – this will keep them engaged</a:t>
            </a:r>
          </a:p>
          <a:p>
            <a:pPr lvl="1" eaLnBrk="1" hangingPunct="1"/>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4430E0FB-77FE-D6EF-41C3-B1A1CE7DA4A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fld id="{D6B89FEB-F096-424B-AAEC-9BC6D3066A89}" type="slidenum">
              <a:rPr lang="en-US" altLang="en-US" smtClean="0">
                <a:latin typeface="Arial" panose="020B0604020202020204" pitchFamily="34" charset="0"/>
              </a:rPr>
              <a:pPr/>
              <a:t>49</a:t>
            </a:fld>
            <a:endParaRPr lang="en-US" altLang="en-US">
              <a:latin typeface="Arial" panose="020B0604020202020204" pitchFamily="34" charset="0"/>
            </a:endParaRPr>
          </a:p>
        </p:txBody>
      </p:sp>
      <p:sp>
        <p:nvSpPr>
          <p:cNvPr id="40963" name="Rectangle 2">
            <a:extLst>
              <a:ext uri="{FF2B5EF4-FFF2-40B4-BE49-F238E27FC236}">
                <a16:creationId xmlns:a16="http://schemas.microsoft.com/office/drawing/2014/main" id="{0D156BA2-5CAB-9930-5EDE-092FD1D65504}"/>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002ED758-503C-8B50-B39A-37D7907F096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a:latin typeface="Arial" panose="020B0604020202020204" pitchFamily="34" charset="0"/>
              </a:rPr>
              <a:t>Don’t leave your clinical wisdom at the door!</a:t>
            </a:r>
          </a:p>
          <a:p>
            <a:pPr eaLnBrk="1" hangingPunct="1">
              <a:buFontTx/>
              <a:buChar char="•"/>
            </a:pPr>
            <a:r>
              <a:rPr lang="en-US" altLang="en-US">
                <a:latin typeface="Arial" panose="020B0604020202020204" pitchFamily="34" charset="0"/>
              </a:rPr>
              <a:t>Use your good clinical judgment, warmth, empathy – these tools are invaluable in any treatment, and make any treatment more likely to be effective.</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Be mindful of the protocol, try to be consistent with the skills and strategies, but do not forget </a:t>
            </a:r>
          </a:p>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bg>
      <p:bgRef idx="1001">
        <a:schemeClr val="bg1"/>
      </p:bgRef>
    </p:bg>
    <p:spTree>
      <p:nvGrpSpPr>
        <p:cNvPr id="1" name=""/>
        <p:cNvGrpSpPr/>
        <p:nvPr/>
      </p:nvGrpSpPr>
      <p:grpSpPr>
        <a:xfrm>
          <a:off x="0" y="0"/>
          <a:ext cx="0" cy="0"/>
          <a:chOff x="0" y="0"/>
          <a:chExt cx="0" cy="0"/>
        </a:xfrm>
      </p:grpSpPr>
      <p:pic>
        <p:nvPicPr>
          <p:cNvPr id="4" name="Picture 3" descr="A picture containing person, person&#10;&#10;Description automatically generated">
            <a:extLst>
              <a:ext uri="{FF2B5EF4-FFF2-40B4-BE49-F238E27FC236}">
                <a16:creationId xmlns:a16="http://schemas.microsoft.com/office/drawing/2014/main" id="{BE9CFD7B-B8F8-4C8F-B357-0AABACF36EBF}"/>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contrast="-51000"/>
                    </a14:imgEffect>
                  </a14:imgLayer>
                </a14:imgProps>
              </a:ext>
              <a:ext uri="{28A0092B-C50C-407E-A947-70E740481C1C}">
                <a14:useLocalDpi xmlns:a14="http://schemas.microsoft.com/office/drawing/2010/main"/>
              </a:ext>
            </a:extLst>
          </a:blip>
          <a:srcRect l="530" t="110" r="14498" b="14919"/>
          <a:stretch/>
        </p:blipFill>
        <p:spPr>
          <a:xfrm>
            <a:off x="-14513" y="0"/>
            <a:ext cx="12206513" cy="6867525"/>
          </a:xfrm>
          <a:prstGeom prst="rect">
            <a:avLst/>
          </a:prstGeom>
        </p:spPr>
      </p:pic>
      <p:sp>
        <p:nvSpPr>
          <p:cNvPr id="21" name="Freeform: Shape 20">
            <a:extLst>
              <a:ext uri="{FF2B5EF4-FFF2-40B4-BE49-F238E27FC236}">
                <a16:creationId xmlns:a16="http://schemas.microsoft.com/office/drawing/2014/main" id="{D4A4EA82-2F90-4339-AE3D-4366B614BD6B}"/>
              </a:ext>
            </a:extLst>
          </p:cNvPr>
          <p:cNvSpPr/>
          <p:nvPr userDrawn="1"/>
        </p:nvSpPr>
        <p:spPr>
          <a:xfrm>
            <a:off x="0" y="-9525"/>
            <a:ext cx="12192000" cy="6867525"/>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 name="connsiteX4" fmla="*/ 0 w 12188952"/>
              <a:gd name="connsiteY4" fmla="*/ 816160 h 6858000"/>
              <a:gd name="connsiteX5" fmla="*/ 501903 w 12188952"/>
              <a:gd name="connsiteY5" fmla="*/ 816160 h 6858000"/>
              <a:gd name="connsiteX6" fmla="*/ 730503 w 12188952"/>
              <a:gd name="connsiteY6" fmla="*/ 1734331 h 6858000"/>
              <a:gd name="connsiteX7" fmla="*/ 5842854 w 12188952"/>
              <a:gd name="connsiteY7" fmla="*/ 1734331 h 6858000"/>
              <a:gd name="connsiteX8" fmla="*/ 5844629 w 12188952"/>
              <a:gd name="connsiteY8" fmla="*/ 1727199 h 6858000"/>
              <a:gd name="connsiteX9" fmla="*/ 6626344 w 12188952"/>
              <a:gd name="connsiteY9" fmla="*/ 1727199 h 6858000"/>
              <a:gd name="connsiteX10" fmla="*/ 6627078 w 12188952"/>
              <a:gd name="connsiteY10" fmla="*/ 1727199 h 6858000"/>
              <a:gd name="connsiteX11" fmla="*/ 7413744 w 12188952"/>
              <a:gd name="connsiteY11" fmla="*/ 1727199 h 6858000"/>
              <a:gd name="connsiteX12" fmla="*/ 7641504 w 12188952"/>
              <a:gd name="connsiteY12" fmla="*/ 816160 h 6858000"/>
              <a:gd name="connsiteX13" fmla="*/ 12185904 w 12188952"/>
              <a:gd name="connsiteY13" fmla="*/ 816160 h 6858000"/>
              <a:gd name="connsiteX14" fmla="*/ 12185904 w 12188952"/>
              <a:gd name="connsiteY14" fmla="*/ 6 h 6858000"/>
              <a:gd name="connsiteX15" fmla="*/ 6274652 w 12188952"/>
              <a:gd name="connsiteY15" fmla="*/ 6 h 6858000"/>
              <a:gd name="connsiteX16" fmla="*/ 6274653 w 12188952"/>
              <a:gd name="connsiteY16" fmla="*/ 5 h 6858000"/>
              <a:gd name="connsiteX17" fmla="*/ 298703 w 12188952"/>
              <a:gd name="connsiteY17" fmla="*/ 5 h 6858000"/>
              <a:gd name="connsiteX18" fmla="*/ 298703 w 12188952"/>
              <a:gd name="connsiteY18" fmla="*/ 6 h 6858000"/>
              <a:gd name="connsiteX19" fmla="*/ 0 w 12188952"/>
              <a:gd name="connsiteY19" fmla="*/ 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88952" h="6858000">
                <a:moveTo>
                  <a:pt x="0" y="0"/>
                </a:moveTo>
                <a:lnTo>
                  <a:pt x="12188952" y="0"/>
                </a:lnTo>
                <a:lnTo>
                  <a:pt x="12188952" y="6858000"/>
                </a:lnTo>
                <a:lnTo>
                  <a:pt x="0" y="6858000"/>
                </a:lnTo>
                <a:lnTo>
                  <a:pt x="0" y="816160"/>
                </a:lnTo>
                <a:lnTo>
                  <a:pt x="501903" y="816160"/>
                </a:lnTo>
                <a:lnTo>
                  <a:pt x="730503" y="1734331"/>
                </a:lnTo>
                <a:lnTo>
                  <a:pt x="5842854" y="1734331"/>
                </a:lnTo>
                <a:lnTo>
                  <a:pt x="5844629" y="1727199"/>
                </a:lnTo>
                <a:lnTo>
                  <a:pt x="6626344" y="1727199"/>
                </a:lnTo>
                <a:lnTo>
                  <a:pt x="6627078" y="1727199"/>
                </a:lnTo>
                <a:lnTo>
                  <a:pt x="7413744" y="1727199"/>
                </a:lnTo>
                <a:lnTo>
                  <a:pt x="7641504" y="816160"/>
                </a:lnTo>
                <a:lnTo>
                  <a:pt x="12185904" y="816160"/>
                </a:lnTo>
                <a:lnTo>
                  <a:pt x="12185904" y="6"/>
                </a:lnTo>
                <a:lnTo>
                  <a:pt x="6274652" y="6"/>
                </a:lnTo>
                <a:lnTo>
                  <a:pt x="6274653" y="5"/>
                </a:lnTo>
                <a:lnTo>
                  <a:pt x="298703" y="5"/>
                </a:lnTo>
                <a:lnTo>
                  <a:pt x="298703" y="6"/>
                </a:lnTo>
                <a:lnTo>
                  <a:pt x="0" y="6"/>
                </a:lnTo>
                <a:close/>
              </a:path>
            </a:pathLst>
          </a:custGeom>
          <a:gradFill flip="none" rotWithShape="1">
            <a:gsLst>
              <a:gs pos="0">
                <a:schemeClr val="accent1">
                  <a:lumMod val="75000"/>
                </a:schemeClr>
              </a:gs>
              <a:gs pos="73000">
                <a:schemeClr val="accent2">
                  <a:lumMod val="50000"/>
                  <a:alpha val="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b="0" i="0">
              <a:latin typeface="+mn-lt"/>
            </a:endParaRPr>
          </a:p>
        </p:txBody>
      </p:sp>
      <p:pic>
        <p:nvPicPr>
          <p:cNvPr id="76" name="Picture 75">
            <a:extLst>
              <a:ext uri="{FF2B5EF4-FFF2-40B4-BE49-F238E27FC236}">
                <a16:creationId xmlns:a16="http://schemas.microsoft.com/office/drawing/2014/main" id="{13AB6B4D-D5AB-4759-AD0C-6E77C8F114C2}"/>
              </a:ext>
            </a:extLst>
          </p:cNvPr>
          <p:cNvPicPr>
            <a:picLocks noChangeAspect="1"/>
          </p:cNvPicPr>
          <p:nvPr userDrawn="1"/>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a:xfrm>
            <a:off x="3047" y="0"/>
            <a:ext cx="12188953" cy="1727200"/>
          </a:xfrm>
          <a:custGeom>
            <a:avLst/>
            <a:gdLst>
              <a:gd name="connsiteX0" fmla="*/ 301752 w 12188953"/>
              <a:gd name="connsiteY0" fmla="*/ 0 h 1727200"/>
              <a:gd name="connsiteX1" fmla="*/ 6277702 w 12188953"/>
              <a:gd name="connsiteY1" fmla="*/ 0 h 1727200"/>
              <a:gd name="connsiteX2" fmla="*/ 6277701 w 12188953"/>
              <a:gd name="connsiteY2" fmla="*/ 1 h 1727200"/>
              <a:gd name="connsiteX3" fmla="*/ 12188953 w 12188953"/>
              <a:gd name="connsiteY3" fmla="*/ 1 h 1727200"/>
              <a:gd name="connsiteX4" fmla="*/ 12188953 w 12188953"/>
              <a:gd name="connsiteY4" fmla="*/ 812801 h 1727200"/>
              <a:gd name="connsiteX5" fmla="*/ 6074501 w 12188953"/>
              <a:gd name="connsiteY5" fmla="*/ 812801 h 1727200"/>
              <a:gd name="connsiteX6" fmla="*/ 5845902 w 12188953"/>
              <a:gd name="connsiteY6" fmla="*/ 1727200 h 1727200"/>
              <a:gd name="connsiteX7" fmla="*/ 733552 w 12188953"/>
              <a:gd name="connsiteY7" fmla="*/ 1727200 h 1727200"/>
              <a:gd name="connsiteX8" fmla="*/ 504952 w 12188953"/>
              <a:gd name="connsiteY8" fmla="*/ 812801 h 1727200"/>
              <a:gd name="connsiteX9" fmla="*/ 0 w 12188953"/>
              <a:gd name="connsiteY9" fmla="*/ 812801 h 1727200"/>
              <a:gd name="connsiteX10" fmla="*/ 0 w 12188953"/>
              <a:gd name="connsiteY10" fmla="*/ 1 h 1727200"/>
              <a:gd name="connsiteX11" fmla="*/ 301752 w 12188953"/>
              <a:gd name="connsiteY11" fmla="*/ 1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8953" h="1727200">
                <a:moveTo>
                  <a:pt x="301752" y="0"/>
                </a:moveTo>
                <a:lnTo>
                  <a:pt x="6277702" y="0"/>
                </a:lnTo>
                <a:lnTo>
                  <a:pt x="6277701" y="1"/>
                </a:lnTo>
                <a:lnTo>
                  <a:pt x="12188953" y="1"/>
                </a:lnTo>
                <a:lnTo>
                  <a:pt x="12188953" y="812801"/>
                </a:lnTo>
                <a:lnTo>
                  <a:pt x="6074501" y="812801"/>
                </a:lnTo>
                <a:lnTo>
                  <a:pt x="5845902" y="1727200"/>
                </a:lnTo>
                <a:lnTo>
                  <a:pt x="733552" y="1727200"/>
                </a:lnTo>
                <a:lnTo>
                  <a:pt x="504952" y="812801"/>
                </a:lnTo>
                <a:lnTo>
                  <a:pt x="0" y="812801"/>
                </a:lnTo>
                <a:lnTo>
                  <a:pt x="0" y="1"/>
                </a:lnTo>
                <a:lnTo>
                  <a:pt x="301752" y="1"/>
                </a:lnTo>
                <a:close/>
              </a:path>
            </a:pathLst>
          </a:custGeom>
        </p:spPr>
      </p:pic>
      <p:sp>
        <p:nvSpPr>
          <p:cNvPr id="32" name="Freeform: Shape 31">
            <a:extLst>
              <a:ext uri="{FF2B5EF4-FFF2-40B4-BE49-F238E27FC236}">
                <a16:creationId xmlns:a16="http://schemas.microsoft.com/office/drawing/2014/main" id="{ED2093CF-12BC-4DA4-81C1-881359DF7C1F}"/>
              </a:ext>
            </a:extLst>
          </p:cNvPr>
          <p:cNvSpPr/>
          <p:nvPr userDrawn="1"/>
        </p:nvSpPr>
        <p:spPr>
          <a:xfrm flipH="1">
            <a:off x="0" y="-1"/>
            <a:ext cx="12188952" cy="1727200"/>
          </a:xfrm>
          <a:custGeom>
            <a:avLst/>
            <a:gdLst>
              <a:gd name="connsiteX0" fmla="*/ 5911251 w 12188952"/>
              <a:gd name="connsiteY0" fmla="*/ 0 h 1727200"/>
              <a:gd name="connsiteX1" fmla="*/ 11887201 w 12188952"/>
              <a:gd name="connsiteY1" fmla="*/ 0 h 1727200"/>
              <a:gd name="connsiteX2" fmla="*/ 11887201 w 12188952"/>
              <a:gd name="connsiteY2" fmla="*/ 1 h 1727200"/>
              <a:gd name="connsiteX3" fmla="*/ 12188952 w 12188952"/>
              <a:gd name="connsiteY3" fmla="*/ 1 h 1727200"/>
              <a:gd name="connsiteX4" fmla="*/ 12188952 w 12188952"/>
              <a:gd name="connsiteY4" fmla="*/ 812801 h 1727200"/>
              <a:gd name="connsiteX5" fmla="*/ 11684001 w 12188952"/>
              <a:gd name="connsiteY5" fmla="*/ 812801 h 1727200"/>
              <a:gd name="connsiteX6" fmla="*/ 11455401 w 12188952"/>
              <a:gd name="connsiteY6" fmla="*/ 1727200 h 1727200"/>
              <a:gd name="connsiteX7" fmla="*/ 6343051 w 12188952"/>
              <a:gd name="connsiteY7" fmla="*/ 1727200 h 1727200"/>
              <a:gd name="connsiteX8" fmla="*/ 6114452 w 12188952"/>
              <a:gd name="connsiteY8" fmla="*/ 812801 h 1727200"/>
              <a:gd name="connsiteX9" fmla="*/ 0 w 12188952"/>
              <a:gd name="connsiteY9" fmla="*/ 812801 h 1727200"/>
              <a:gd name="connsiteX10" fmla="*/ 0 w 12188952"/>
              <a:gd name="connsiteY10" fmla="*/ 1 h 1727200"/>
              <a:gd name="connsiteX11" fmla="*/ 5911252 w 12188952"/>
              <a:gd name="connsiteY11" fmla="*/ 1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8952" h="1727200">
                <a:moveTo>
                  <a:pt x="5911251" y="0"/>
                </a:moveTo>
                <a:lnTo>
                  <a:pt x="11887201" y="0"/>
                </a:lnTo>
                <a:lnTo>
                  <a:pt x="11887201" y="1"/>
                </a:lnTo>
                <a:lnTo>
                  <a:pt x="12188952" y="1"/>
                </a:lnTo>
                <a:lnTo>
                  <a:pt x="12188952" y="812801"/>
                </a:lnTo>
                <a:lnTo>
                  <a:pt x="11684001" y="812801"/>
                </a:lnTo>
                <a:lnTo>
                  <a:pt x="11455401" y="1727200"/>
                </a:lnTo>
                <a:lnTo>
                  <a:pt x="6343051" y="1727200"/>
                </a:lnTo>
                <a:lnTo>
                  <a:pt x="6114452" y="812801"/>
                </a:lnTo>
                <a:lnTo>
                  <a:pt x="0" y="812801"/>
                </a:lnTo>
                <a:lnTo>
                  <a:pt x="0" y="1"/>
                </a:lnTo>
                <a:lnTo>
                  <a:pt x="5911252" y="1"/>
                </a:lnTo>
                <a:close/>
              </a:path>
            </a:pathLst>
          </a:custGeom>
          <a:gradFill flip="none" rotWithShape="1">
            <a:gsLst>
              <a:gs pos="0">
                <a:schemeClr val="accent1">
                  <a:alpha val="92000"/>
                </a:schemeClr>
              </a:gs>
              <a:gs pos="100000">
                <a:schemeClr val="accent2">
                  <a:lumMod val="50000"/>
                  <a:alpha val="9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45" name="Freeform: Shape 44">
            <a:extLst>
              <a:ext uri="{FF2B5EF4-FFF2-40B4-BE49-F238E27FC236}">
                <a16:creationId xmlns:a16="http://schemas.microsoft.com/office/drawing/2014/main" id="{636BF5F6-E7E1-4A06-B0F6-0161877E8E1F}"/>
              </a:ext>
            </a:extLst>
          </p:cNvPr>
          <p:cNvSpPr/>
          <p:nvPr userDrawn="1"/>
        </p:nvSpPr>
        <p:spPr>
          <a:xfrm flipH="1" flipV="1">
            <a:off x="5835777" y="812799"/>
            <a:ext cx="1022949" cy="914400"/>
          </a:xfrm>
          <a:custGeom>
            <a:avLst/>
            <a:gdLst>
              <a:gd name="connsiteX0" fmla="*/ 0 w 1022949"/>
              <a:gd name="connsiteY0" fmla="*/ 914400 h 914400"/>
              <a:gd name="connsiteX1" fmla="*/ 787401 w 1022949"/>
              <a:gd name="connsiteY1" fmla="*/ 914400 h 914400"/>
              <a:gd name="connsiteX2" fmla="*/ 1016000 w 1022949"/>
              <a:gd name="connsiteY2" fmla="*/ 1 h 914400"/>
              <a:gd name="connsiteX3" fmla="*/ 1022949 w 1022949"/>
              <a:gd name="connsiteY3" fmla="*/ 1 h 914400"/>
              <a:gd name="connsiteX4" fmla="*/ 1022949 w 1022949"/>
              <a:gd name="connsiteY4" fmla="*/ 0 h 914400"/>
              <a:gd name="connsiteX5" fmla="*/ 228600 w 1022949"/>
              <a:gd name="connsiteY5"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949" h="914400">
                <a:moveTo>
                  <a:pt x="0" y="914400"/>
                </a:moveTo>
                <a:lnTo>
                  <a:pt x="787401" y="914400"/>
                </a:lnTo>
                <a:lnTo>
                  <a:pt x="1016000" y="1"/>
                </a:lnTo>
                <a:lnTo>
                  <a:pt x="1022949" y="1"/>
                </a:lnTo>
                <a:lnTo>
                  <a:pt x="1022949" y="0"/>
                </a:lnTo>
                <a:lnTo>
                  <a:pt x="228600" y="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44" name="Freeform: Shape 43">
            <a:extLst>
              <a:ext uri="{FF2B5EF4-FFF2-40B4-BE49-F238E27FC236}">
                <a16:creationId xmlns:a16="http://schemas.microsoft.com/office/drawing/2014/main" id="{B73C2A2A-DCE2-437B-9E3A-7F8235127D5A}"/>
              </a:ext>
            </a:extLst>
          </p:cNvPr>
          <p:cNvSpPr/>
          <p:nvPr userDrawn="1"/>
        </p:nvSpPr>
        <p:spPr>
          <a:xfrm flipH="1" flipV="1">
            <a:off x="6629392" y="812799"/>
            <a:ext cx="1016000" cy="914400"/>
          </a:xfrm>
          <a:custGeom>
            <a:avLst/>
            <a:gdLst>
              <a:gd name="connsiteX0" fmla="*/ 0 w 1016000"/>
              <a:gd name="connsiteY0" fmla="*/ 914400 h 914400"/>
              <a:gd name="connsiteX1" fmla="*/ 787400 w 1016000"/>
              <a:gd name="connsiteY1" fmla="*/ 914400 h 914400"/>
              <a:gd name="connsiteX2" fmla="*/ 1016000 w 1016000"/>
              <a:gd name="connsiteY2" fmla="*/ 0 h 914400"/>
              <a:gd name="connsiteX3" fmla="*/ 228600 w 1016000"/>
              <a:gd name="connsiteY3" fmla="*/ 0 h 914400"/>
            </a:gdLst>
            <a:ahLst/>
            <a:cxnLst>
              <a:cxn ang="0">
                <a:pos x="connsiteX0" y="connsiteY0"/>
              </a:cxn>
              <a:cxn ang="0">
                <a:pos x="connsiteX1" y="connsiteY1"/>
              </a:cxn>
              <a:cxn ang="0">
                <a:pos x="connsiteX2" y="connsiteY2"/>
              </a:cxn>
              <a:cxn ang="0">
                <a:pos x="connsiteX3" y="connsiteY3"/>
              </a:cxn>
            </a:cxnLst>
            <a:rect l="l" t="t" r="r" b="b"/>
            <a:pathLst>
              <a:path w="1016000" h="914400">
                <a:moveTo>
                  <a:pt x="0" y="914400"/>
                </a:moveTo>
                <a:lnTo>
                  <a:pt x="787400" y="914400"/>
                </a:lnTo>
                <a:lnTo>
                  <a:pt x="1016000" y="0"/>
                </a:lnTo>
                <a:lnTo>
                  <a:pt x="228600" y="0"/>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46" name="Rectangle 45">
            <a:extLst>
              <a:ext uri="{FF2B5EF4-FFF2-40B4-BE49-F238E27FC236}">
                <a16:creationId xmlns:a16="http://schemas.microsoft.com/office/drawing/2014/main" id="{918AE329-770D-4CD9-B81D-FF4CE32AA1FB}"/>
              </a:ext>
            </a:extLst>
          </p:cNvPr>
          <p:cNvSpPr/>
          <p:nvPr userDrawn="1"/>
        </p:nvSpPr>
        <p:spPr>
          <a:xfrm>
            <a:off x="0" y="6734174"/>
            <a:ext cx="12188952" cy="1238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5" name="Title 54">
            <a:extLst>
              <a:ext uri="{FF2B5EF4-FFF2-40B4-BE49-F238E27FC236}">
                <a16:creationId xmlns:a16="http://schemas.microsoft.com/office/drawing/2014/main" id="{1AE9C8A5-F7F9-42C4-BE0B-6DFF0BCF040F}"/>
              </a:ext>
            </a:extLst>
          </p:cNvPr>
          <p:cNvSpPr>
            <a:spLocks noGrp="1"/>
          </p:cNvSpPr>
          <p:nvPr userDrawn="1">
            <p:ph type="title"/>
          </p:nvPr>
        </p:nvSpPr>
        <p:spPr>
          <a:xfrm>
            <a:off x="964402" y="2689249"/>
            <a:ext cx="5855498" cy="1495794"/>
          </a:xfrm>
        </p:spPr>
        <p:txBody>
          <a:bodyPr tIns="0" anchor="b">
            <a:noAutofit/>
          </a:bodyPr>
          <a:lstStyle>
            <a:lvl1pPr>
              <a:defRPr sz="4600">
                <a:solidFill>
                  <a:schemeClr val="bg2"/>
                </a:solidFill>
                <a:latin typeface="Arial Black" panose="020B0A04020102020204" pitchFamily="34" charset="0"/>
              </a:defRPr>
            </a:lvl1pPr>
          </a:lstStyle>
          <a:p>
            <a:endParaRPr lang="en-US"/>
          </a:p>
        </p:txBody>
      </p:sp>
      <p:cxnSp>
        <p:nvCxnSpPr>
          <p:cNvPr id="66" name="Straight Connector 65">
            <a:extLst>
              <a:ext uri="{FF2B5EF4-FFF2-40B4-BE49-F238E27FC236}">
                <a16:creationId xmlns:a16="http://schemas.microsoft.com/office/drawing/2014/main" id="{472709AC-5944-4801-834B-EEF5EC6F87E1}"/>
              </a:ext>
            </a:extLst>
          </p:cNvPr>
          <p:cNvCxnSpPr>
            <a:cxnSpLocks/>
          </p:cNvCxnSpPr>
          <p:nvPr userDrawn="1"/>
        </p:nvCxnSpPr>
        <p:spPr>
          <a:xfrm>
            <a:off x="964402" y="4351546"/>
            <a:ext cx="4953798" cy="0"/>
          </a:xfrm>
          <a:prstGeom prst="line">
            <a:avLst/>
          </a:prstGeom>
          <a:ln w="12700">
            <a:gradFill flip="none" rotWithShape="1">
              <a:gsLst>
                <a:gs pos="0">
                  <a:schemeClr val="accent5"/>
                </a:gs>
                <a:gs pos="100000">
                  <a:schemeClr val="accent5">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9" name="Text Placeholder 68">
            <a:extLst>
              <a:ext uri="{FF2B5EF4-FFF2-40B4-BE49-F238E27FC236}">
                <a16:creationId xmlns:a16="http://schemas.microsoft.com/office/drawing/2014/main" id="{15359F62-0E8E-4DDF-8C1A-C5EE00B57B56}"/>
              </a:ext>
            </a:extLst>
          </p:cNvPr>
          <p:cNvSpPr>
            <a:spLocks noGrp="1"/>
          </p:cNvSpPr>
          <p:nvPr>
            <p:ph type="body" sz="quarter" idx="10"/>
          </p:nvPr>
        </p:nvSpPr>
        <p:spPr>
          <a:xfrm>
            <a:off x="964402" y="4498425"/>
            <a:ext cx="5855498" cy="719448"/>
          </a:xfrm>
        </p:spPr>
        <p:txBody>
          <a:bodyPr/>
          <a:lstStyle>
            <a:lvl1pPr>
              <a:defRPr b="0">
                <a:solidFill>
                  <a:schemeClr val="bg2"/>
                </a:solidFill>
              </a:defRPr>
            </a:lvl1pPr>
          </a:lstStyle>
          <a:p>
            <a:pPr lvl="0"/>
            <a:endParaRPr lang="en-PH"/>
          </a:p>
        </p:txBody>
      </p:sp>
      <p:sp>
        <p:nvSpPr>
          <p:cNvPr id="16" name="Rectangle 15">
            <a:extLst>
              <a:ext uri="{FF2B5EF4-FFF2-40B4-BE49-F238E27FC236}">
                <a16:creationId xmlns:a16="http://schemas.microsoft.com/office/drawing/2014/main" id="{27B10E86-FE99-4DFA-9029-05F570C6C317}"/>
              </a:ext>
            </a:extLst>
          </p:cNvPr>
          <p:cNvSpPr/>
          <p:nvPr userDrawn="1"/>
        </p:nvSpPr>
        <p:spPr>
          <a:xfrm>
            <a:off x="10629900" y="6734174"/>
            <a:ext cx="1562100" cy="12382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Parallelogram 1">
            <a:extLst>
              <a:ext uri="{FF2B5EF4-FFF2-40B4-BE49-F238E27FC236}">
                <a16:creationId xmlns:a16="http://schemas.microsoft.com/office/drawing/2014/main" id="{7269EF0A-E0D2-47E7-8594-6638F73D64A6}"/>
              </a:ext>
            </a:extLst>
          </p:cNvPr>
          <p:cNvSpPr/>
          <p:nvPr userDrawn="1"/>
        </p:nvSpPr>
        <p:spPr>
          <a:xfrm>
            <a:off x="9948438" y="6733314"/>
            <a:ext cx="1216152" cy="124685"/>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D8B33E7A-0714-41E5-89AA-43F138C72F09}"/>
              </a:ext>
            </a:extLst>
          </p:cNvPr>
          <p:cNvSpPr/>
          <p:nvPr userDrawn="1"/>
        </p:nvSpPr>
        <p:spPr>
          <a:xfrm>
            <a:off x="6394670" y="6733314"/>
            <a:ext cx="1216152" cy="124685"/>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691B000-89D0-4B26-A533-FD58683B5E2E}"/>
              </a:ext>
            </a:extLst>
          </p:cNvPr>
          <p:cNvSpPr/>
          <p:nvPr userDrawn="1"/>
        </p:nvSpPr>
        <p:spPr>
          <a:xfrm>
            <a:off x="-1" y="6734174"/>
            <a:ext cx="6467475" cy="1238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20" name="Graphic 19">
            <a:extLst>
              <a:ext uri="{FF2B5EF4-FFF2-40B4-BE49-F238E27FC236}">
                <a16:creationId xmlns:a16="http://schemas.microsoft.com/office/drawing/2014/main" id="{83A1E010-FB8D-4667-B85E-4400D240CA16}"/>
              </a:ext>
            </a:extLst>
          </p:cNvPr>
          <p:cNvPicPr>
            <a:picLocks noChangeAspect="1"/>
          </p:cNvPicPr>
          <p:nvPr userDrawn="1"/>
        </p:nvPicPr>
        <p:blipFill>
          <a:blip r:embed="rId5">
            <a:lum bright="100000"/>
            <a:extLst>
              <a:ext uri="{96DAC541-7B7A-43D3-8B79-37D633B846F1}">
                <asvg:svgBlip xmlns:asvg="http://schemas.microsoft.com/office/drawing/2016/SVG/main" r:embed="rId6"/>
              </a:ext>
            </a:extLst>
          </a:blip>
          <a:stretch>
            <a:fillRect/>
          </a:stretch>
        </p:blipFill>
        <p:spPr>
          <a:xfrm>
            <a:off x="1240174" y="363689"/>
            <a:ext cx="4246227" cy="1008818"/>
          </a:xfrm>
          <a:prstGeom prst="rect">
            <a:avLst/>
          </a:prstGeom>
        </p:spPr>
      </p:pic>
    </p:spTree>
    <p:extLst>
      <p:ext uri="{BB962C8B-B14F-4D97-AF65-F5344CB8AC3E}">
        <p14:creationId xmlns:p14="http://schemas.microsoft.com/office/powerpoint/2010/main" val="40230527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C781B8-6DB6-4F98-A45E-2B2CF542767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7823" b="7823"/>
          <a:stretch/>
        </p:blipFill>
        <p:spPr>
          <a:xfrm flipH="1">
            <a:off x="-3048" y="0"/>
            <a:ext cx="12195048" cy="6857999"/>
          </a:xfrm>
          <a:prstGeom prst="rect">
            <a:avLst/>
          </a:prstGeom>
        </p:spPr>
      </p:pic>
      <p:sp>
        <p:nvSpPr>
          <p:cNvPr id="21" name="Freeform: Shape 20">
            <a:extLst>
              <a:ext uri="{FF2B5EF4-FFF2-40B4-BE49-F238E27FC236}">
                <a16:creationId xmlns:a16="http://schemas.microsoft.com/office/drawing/2014/main" id="{D4A4EA82-2F90-4339-AE3D-4366B614BD6B}"/>
              </a:ext>
            </a:extLst>
          </p:cNvPr>
          <p:cNvSpPr/>
          <p:nvPr userDrawn="1"/>
        </p:nvSpPr>
        <p:spPr>
          <a:xfrm>
            <a:off x="3048" y="-8878"/>
            <a:ext cx="12188952" cy="6867525"/>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 name="connsiteX4" fmla="*/ 0 w 12188952"/>
              <a:gd name="connsiteY4" fmla="*/ 816160 h 6858000"/>
              <a:gd name="connsiteX5" fmla="*/ 501903 w 12188952"/>
              <a:gd name="connsiteY5" fmla="*/ 816160 h 6858000"/>
              <a:gd name="connsiteX6" fmla="*/ 730503 w 12188952"/>
              <a:gd name="connsiteY6" fmla="*/ 1734331 h 6858000"/>
              <a:gd name="connsiteX7" fmla="*/ 5842854 w 12188952"/>
              <a:gd name="connsiteY7" fmla="*/ 1734331 h 6858000"/>
              <a:gd name="connsiteX8" fmla="*/ 5844629 w 12188952"/>
              <a:gd name="connsiteY8" fmla="*/ 1727199 h 6858000"/>
              <a:gd name="connsiteX9" fmla="*/ 6626344 w 12188952"/>
              <a:gd name="connsiteY9" fmla="*/ 1727199 h 6858000"/>
              <a:gd name="connsiteX10" fmla="*/ 6627078 w 12188952"/>
              <a:gd name="connsiteY10" fmla="*/ 1727199 h 6858000"/>
              <a:gd name="connsiteX11" fmla="*/ 7413744 w 12188952"/>
              <a:gd name="connsiteY11" fmla="*/ 1727199 h 6858000"/>
              <a:gd name="connsiteX12" fmla="*/ 7641504 w 12188952"/>
              <a:gd name="connsiteY12" fmla="*/ 816160 h 6858000"/>
              <a:gd name="connsiteX13" fmla="*/ 12185904 w 12188952"/>
              <a:gd name="connsiteY13" fmla="*/ 816160 h 6858000"/>
              <a:gd name="connsiteX14" fmla="*/ 12185904 w 12188952"/>
              <a:gd name="connsiteY14" fmla="*/ 6 h 6858000"/>
              <a:gd name="connsiteX15" fmla="*/ 6274652 w 12188952"/>
              <a:gd name="connsiteY15" fmla="*/ 6 h 6858000"/>
              <a:gd name="connsiteX16" fmla="*/ 6274653 w 12188952"/>
              <a:gd name="connsiteY16" fmla="*/ 5 h 6858000"/>
              <a:gd name="connsiteX17" fmla="*/ 298703 w 12188952"/>
              <a:gd name="connsiteY17" fmla="*/ 5 h 6858000"/>
              <a:gd name="connsiteX18" fmla="*/ 298703 w 12188952"/>
              <a:gd name="connsiteY18" fmla="*/ 6 h 6858000"/>
              <a:gd name="connsiteX19" fmla="*/ 0 w 12188952"/>
              <a:gd name="connsiteY19" fmla="*/ 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88952" h="6858000">
                <a:moveTo>
                  <a:pt x="0" y="0"/>
                </a:moveTo>
                <a:lnTo>
                  <a:pt x="12188952" y="0"/>
                </a:lnTo>
                <a:lnTo>
                  <a:pt x="12188952" y="6858000"/>
                </a:lnTo>
                <a:lnTo>
                  <a:pt x="0" y="6858000"/>
                </a:lnTo>
                <a:lnTo>
                  <a:pt x="0" y="816160"/>
                </a:lnTo>
                <a:lnTo>
                  <a:pt x="501903" y="816160"/>
                </a:lnTo>
                <a:lnTo>
                  <a:pt x="730503" y="1734331"/>
                </a:lnTo>
                <a:lnTo>
                  <a:pt x="5842854" y="1734331"/>
                </a:lnTo>
                <a:lnTo>
                  <a:pt x="5844629" y="1727199"/>
                </a:lnTo>
                <a:lnTo>
                  <a:pt x="6626344" y="1727199"/>
                </a:lnTo>
                <a:lnTo>
                  <a:pt x="6627078" y="1727199"/>
                </a:lnTo>
                <a:lnTo>
                  <a:pt x="7413744" y="1727199"/>
                </a:lnTo>
                <a:lnTo>
                  <a:pt x="7641504" y="816160"/>
                </a:lnTo>
                <a:lnTo>
                  <a:pt x="12185904" y="816160"/>
                </a:lnTo>
                <a:lnTo>
                  <a:pt x="12185904" y="6"/>
                </a:lnTo>
                <a:lnTo>
                  <a:pt x="6274652" y="6"/>
                </a:lnTo>
                <a:lnTo>
                  <a:pt x="6274653" y="5"/>
                </a:lnTo>
                <a:lnTo>
                  <a:pt x="298703" y="5"/>
                </a:lnTo>
                <a:lnTo>
                  <a:pt x="298703" y="6"/>
                </a:lnTo>
                <a:lnTo>
                  <a:pt x="0" y="6"/>
                </a:lnTo>
                <a:close/>
              </a:path>
            </a:pathLst>
          </a:custGeom>
          <a:gradFill flip="none" rotWithShape="1">
            <a:gsLst>
              <a:gs pos="0">
                <a:schemeClr val="accent1">
                  <a:lumMod val="75000"/>
                </a:schemeClr>
              </a:gs>
              <a:gs pos="73000">
                <a:schemeClr val="accent2">
                  <a:lumMod val="50000"/>
                  <a:alpha val="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b="0" i="0">
              <a:latin typeface="+mn-lt"/>
            </a:endParaRPr>
          </a:p>
        </p:txBody>
      </p:sp>
      <p:pic>
        <p:nvPicPr>
          <p:cNvPr id="76" name="Picture 75">
            <a:extLst>
              <a:ext uri="{FF2B5EF4-FFF2-40B4-BE49-F238E27FC236}">
                <a16:creationId xmlns:a16="http://schemas.microsoft.com/office/drawing/2014/main" id="{13AB6B4D-D5AB-4759-AD0C-6E77C8F114C2}"/>
              </a:ext>
            </a:extLst>
          </p:cNvPr>
          <p:cNvPicPr>
            <a:picLocks noChangeAspect="1"/>
          </p:cNvPicPr>
          <p:nvPr userDrawn="1"/>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a:xfrm>
            <a:off x="3047" y="0"/>
            <a:ext cx="12188953" cy="1727200"/>
          </a:xfrm>
          <a:custGeom>
            <a:avLst/>
            <a:gdLst>
              <a:gd name="connsiteX0" fmla="*/ 301752 w 12188953"/>
              <a:gd name="connsiteY0" fmla="*/ 0 h 1727200"/>
              <a:gd name="connsiteX1" fmla="*/ 6277702 w 12188953"/>
              <a:gd name="connsiteY1" fmla="*/ 0 h 1727200"/>
              <a:gd name="connsiteX2" fmla="*/ 6277701 w 12188953"/>
              <a:gd name="connsiteY2" fmla="*/ 1 h 1727200"/>
              <a:gd name="connsiteX3" fmla="*/ 12188953 w 12188953"/>
              <a:gd name="connsiteY3" fmla="*/ 1 h 1727200"/>
              <a:gd name="connsiteX4" fmla="*/ 12188953 w 12188953"/>
              <a:gd name="connsiteY4" fmla="*/ 812801 h 1727200"/>
              <a:gd name="connsiteX5" fmla="*/ 6074501 w 12188953"/>
              <a:gd name="connsiteY5" fmla="*/ 812801 h 1727200"/>
              <a:gd name="connsiteX6" fmla="*/ 5845902 w 12188953"/>
              <a:gd name="connsiteY6" fmla="*/ 1727200 h 1727200"/>
              <a:gd name="connsiteX7" fmla="*/ 733552 w 12188953"/>
              <a:gd name="connsiteY7" fmla="*/ 1727200 h 1727200"/>
              <a:gd name="connsiteX8" fmla="*/ 504952 w 12188953"/>
              <a:gd name="connsiteY8" fmla="*/ 812801 h 1727200"/>
              <a:gd name="connsiteX9" fmla="*/ 0 w 12188953"/>
              <a:gd name="connsiteY9" fmla="*/ 812801 h 1727200"/>
              <a:gd name="connsiteX10" fmla="*/ 0 w 12188953"/>
              <a:gd name="connsiteY10" fmla="*/ 1 h 1727200"/>
              <a:gd name="connsiteX11" fmla="*/ 301752 w 12188953"/>
              <a:gd name="connsiteY11" fmla="*/ 1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8953" h="1727200">
                <a:moveTo>
                  <a:pt x="301752" y="0"/>
                </a:moveTo>
                <a:lnTo>
                  <a:pt x="6277702" y="0"/>
                </a:lnTo>
                <a:lnTo>
                  <a:pt x="6277701" y="1"/>
                </a:lnTo>
                <a:lnTo>
                  <a:pt x="12188953" y="1"/>
                </a:lnTo>
                <a:lnTo>
                  <a:pt x="12188953" y="812801"/>
                </a:lnTo>
                <a:lnTo>
                  <a:pt x="6074501" y="812801"/>
                </a:lnTo>
                <a:lnTo>
                  <a:pt x="5845902" y="1727200"/>
                </a:lnTo>
                <a:lnTo>
                  <a:pt x="733552" y="1727200"/>
                </a:lnTo>
                <a:lnTo>
                  <a:pt x="504952" y="812801"/>
                </a:lnTo>
                <a:lnTo>
                  <a:pt x="0" y="812801"/>
                </a:lnTo>
                <a:lnTo>
                  <a:pt x="0" y="1"/>
                </a:lnTo>
                <a:lnTo>
                  <a:pt x="301752" y="1"/>
                </a:lnTo>
                <a:close/>
              </a:path>
            </a:pathLst>
          </a:custGeom>
        </p:spPr>
      </p:pic>
      <p:sp>
        <p:nvSpPr>
          <p:cNvPr id="32" name="Freeform: Shape 31">
            <a:extLst>
              <a:ext uri="{FF2B5EF4-FFF2-40B4-BE49-F238E27FC236}">
                <a16:creationId xmlns:a16="http://schemas.microsoft.com/office/drawing/2014/main" id="{ED2093CF-12BC-4DA4-81C1-881359DF7C1F}"/>
              </a:ext>
            </a:extLst>
          </p:cNvPr>
          <p:cNvSpPr/>
          <p:nvPr userDrawn="1"/>
        </p:nvSpPr>
        <p:spPr>
          <a:xfrm flipH="1">
            <a:off x="0" y="-1"/>
            <a:ext cx="12188952" cy="1727200"/>
          </a:xfrm>
          <a:custGeom>
            <a:avLst/>
            <a:gdLst>
              <a:gd name="connsiteX0" fmla="*/ 5911251 w 12188952"/>
              <a:gd name="connsiteY0" fmla="*/ 0 h 1727200"/>
              <a:gd name="connsiteX1" fmla="*/ 11887201 w 12188952"/>
              <a:gd name="connsiteY1" fmla="*/ 0 h 1727200"/>
              <a:gd name="connsiteX2" fmla="*/ 11887201 w 12188952"/>
              <a:gd name="connsiteY2" fmla="*/ 1 h 1727200"/>
              <a:gd name="connsiteX3" fmla="*/ 12188952 w 12188952"/>
              <a:gd name="connsiteY3" fmla="*/ 1 h 1727200"/>
              <a:gd name="connsiteX4" fmla="*/ 12188952 w 12188952"/>
              <a:gd name="connsiteY4" fmla="*/ 812801 h 1727200"/>
              <a:gd name="connsiteX5" fmla="*/ 11684001 w 12188952"/>
              <a:gd name="connsiteY5" fmla="*/ 812801 h 1727200"/>
              <a:gd name="connsiteX6" fmla="*/ 11455401 w 12188952"/>
              <a:gd name="connsiteY6" fmla="*/ 1727200 h 1727200"/>
              <a:gd name="connsiteX7" fmla="*/ 6343051 w 12188952"/>
              <a:gd name="connsiteY7" fmla="*/ 1727200 h 1727200"/>
              <a:gd name="connsiteX8" fmla="*/ 6114452 w 12188952"/>
              <a:gd name="connsiteY8" fmla="*/ 812801 h 1727200"/>
              <a:gd name="connsiteX9" fmla="*/ 0 w 12188952"/>
              <a:gd name="connsiteY9" fmla="*/ 812801 h 1727200"/>
              <a:gd name="connsiteX10" fmla="*/ 0 w 12188952"/>
              <a:gd name="connsiteY10" fmla="*/ 1 h 1727200"/>
              <a:gd name="connsiteX11" fmla="*/ 5911252 w 12188952"/>
              <a:gd name="connsiteY11" fmla="*/ 1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8952" h="1727200">
                <a:moveTo>
                  <a:pt x="5911251" y="0"/>
                </a:moveTo>
                <a:lnTo>
                  <a:pt x="11887201" y="0"/>
                </a:lnTo>
                <a:lnTo>
                  <a:pt x="11887201" y="1"/>
                </a:lnTo>
                <a:lnTo>
                  <a:pt x="12188952" y="1"/>
                </a:lnTo>
                <a:lnTo>
                  <a:pt x="12188952" y="812801"/>
                </a:lnTo>
                <a:lnTo>
                  <a:pt x="11684001" y="812801"/>
                </a:lnTo>
                <a:lnTo>
                  <a:pt x="11455401" y="1727200"/>
                </a:lnTo>
                <a:lnTo>
                  <a:pt x="6343051" y="1727200"/>
                </a:lnTo>
                <a:lnTo>
                  <a:pt x="6114452" y="812801"/>
                </a:lnTo>
                <a:lnTo>
                  <a:pt x="0" y="812801"/>
                </a:lnTo>
                <a:lnTo>
                  <a:pt x="0" y="1"/>
                </a:lnTo>
                <a:lnTo>
                  <a:pt x="5911252" y="1"/>
                </a:lnTo>
                <a:close/>
              </a:path>
            </a:pathLst>
          </a:custGeom>
          <a:gradFill flip="none" rotWithShape="1">
            <a:gsLst>
              <a:gs pos="0">
                <a:schemeClr val="accent1">
                  <a:alpha val="92000"/>
                </a:schemeClr>
              </a:gs>
              <a:gs pos="100000">
                <a:schemeClr val="accent2">
                  <a:lumMod val="50000"/>
                  <a:alpha val="9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45" name="Freeform: Shape 44">
            <a:extLst>
              <a:ext uri="{FF2B5EF4-FFF2-40B4-BE49-F238E27FC236}">
                <a16:creationId xmlns:a16="http://schemas.microsoft.com/office/drawing/2014/main" id="{636BF5F6-E7E1-4A06-B0F6-0161877E8E1F}"/>
              </a:ext>
            </a:extLst>
          </p:cNvPr>
          <p:cNvSpPr/>
          <p:nvPr userDrawn="1"/>
        </p:nvSpPr>
        <p:spPr>
          <a:xfrm flipH="1" flipV="1">
            <a:off x="5835777" y="812799"/>
            <a:ext cx="1022949" cy="914400"/>
          </a:xfrm>
          <a:custGeom>
            <a:avLst/>
            <a:gdLst>
              <a:gd name="connsiteX0" fmla="*/ 0 w 1022949"/>
              <a:gd name="connsiteY0" fmla="*/ 914400 h 914400"/>
              <a:gd name="connsiteX1" fmla="*/ 787401 w 1022949"/>
              <a:gd name="connsiteY1" fmla="*/ 914400 h 914400"/>
              <a:gd name="connsiteX2" fmla="*/ 1016000 w 1022949"/>
              <a:gd name="connsiteY2" fmla="*/ 1 h 914400"/>
              <a:gd name="connsiteX3" fmla="*/ 1022949 w 1022949"/>
              <a:gd name="connsiteY3" fmla="*/ 1 h 914400"/>
              <a:gd name="connsiteX4" fmla="*/ 1022949 w 1022949"/>
              <a:gd name="connsiteY4" fmla="*/ 0 h 914400"/>
              <a:gd name="connsiteX5" fmla="*/ 228600 w 1022949"/>
              <a:gd name="connsiteY5"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949" h="914400">
                <a:moveTo>
                  <a:pt x="0" y="914400"/>
                </a:moveTo>
                <a:lnTo>
                  <a:pt x="787401" y="914400"/>
                </a:lnTo>
                <a:lnTo>
                  <a:pt x="1016000" y="1"/>
                </a:lnTo>
                <a:lnTo>
                  <a:pt x="1022949" y="1"/>
                </a:lnTo>
                <a:lnTo>
                  <a:pt x="1022949" y="0"/>
                </a:lnTo>
                <a:lnTo>
                  <a:pt x="228600" y="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44" name="Freeform: Shape 43">
            <a:extLst>
              <a:ext uri="{FF2B5EF4-FFF2-40B4-BE49-F238E27FC236}">
                <a16:creationId xmlns:a16="http://schemas.microsoft.com/office/drawing/2014/main" id="{B73C2A2A-DCE2-437B-9E3A-7F8235127D5A}"/>
              </a:ext>
            </a:extLst>
          </p:cNvPr>
          <p:cNvSpPr/>
          <p:nvPr userDrawn="1"/>
        </p:nvSpPr>
        <p:spPr>
          <a:xfrm flipH="1" flipV="1">
            <a:off x="6629392" y="812799"/>
            <a:ext cx="1016000" cy="914400"/>
          </a:xfrm>
          <a:custGeom>
            <a:avLst/>
            <a:gdLst>
              <a:gd name="connsiteX0" fmla="*/ 0 w 1016000"/>
              <a:gd name="connsiteY0" fmla="*/ 914400 h 914400"/>
              <a:gd name="connsiteX1" fmla="*/ 787400 w 1016000"/>
              <a:gd name="connsiteY1" fmla="*/ 914400 h 914400"/>
              <a:gd name="connsiteX2" fmla="*/ 1016000 w 1016000"/>
              <a:gd name="connsiteY2" fmla="*/ 0 h 914400"/>
              <a:gd name="connsiteX3" fmla="*/ 228600 w 1016000"/>
              <a:gd name="connsiteY3" fmla="*/ 0 h 914400"/>
            </a:gdLst>
            <a:ahLst/>
            <a:cxnLst>
              <a:cxn ang="0">
                <a:pos x="connsiteX0" y="connsiteY0"/>
              </a:cxn>
              <a:cxn ang="0">
                <a:pos x="connsiteX1" y="connsiteY1"/>
              </a:cxn>
              <a:cxn ang="0">
                <a:pos x="connsiteX2" y="connsiteY2"/>
              </a:cxn>
              <a:cxn ang="0">
                <a:pos x="connsiteX3" y="connsiteY3"/>
              </a:cxn>
            </a:cxnLst>
            <a:rect l="l" t="t" r="r" b="b"/>
            <a:pathLst>
              <a:path w="1016000" h="914400">
                <a:moveTo>
                  <a:pt x="0" y="914400"/>
                </a:moveTo>
                <a:lnTo>
                  <a:pt x="787400" y="914400"/>
                </a:lnTo>
                <a:lnTo>
                  <a:pt x="1016000" y="0"/>
                </a:lnTo>
                <a:lnTo>
                  <a:pt x="228600" y="0"/>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46" name="Rectangle 45">
            <a:extLst>
              <a:ext uri="{FF2B5EF4-FFF2-40B4-BE49-F238E27FC236}">
                <a16:creationId xmlns:a16="http://schemas.microsoft.com/office/drawing/2014/main" id="{918AE329-770D-4CD9-B81D-FF4CE32AA1FB}"/>
              </a:ext>
            </a:extLst>
          </p:cNvPr>
          <p:cNvSpPr/>
          <p:nvPr userDrawn="1"/>
        </p:nvSpPr>
        <p:spPr>
          <a:xfrm>
            <a:off x="0" y="6734174"/>
            <a:ext cx="12188952" cy="1238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5" name="Title 54">
            <a:extLst>
              <a:ext uri="{FF2B5EF4-FFF2-40B4-BE49-F238E27FC236}">
                <a16:creationId xmlns:a16="http://schemas.microsoft.com/office/drawing/2014/main" id="{1AE9C8A5-F7F9-42C4-BE0B-6DFF0BCF040F}"/>
              </a:ext>
            </a:extLst>
          </p:cNvPr>
          <p:cNvSpPr>
            <a:spLocks noGrp="1"/>
          </p:cNvSpPr>
          <p:nvPr userDrawn="1">
            <p:ph type="title"/>
          </p:nvPr>
        </p:nvSpPr>
        <p:spPr>
          <a:xfrm>
            <a:off x="964402" y="2689249"/>
            <a:ext cx="5855498" cy="1495794"/>
          </a:xfrm>
        </p:spPr>
        <p:txBody>
          <a:bodyPr tIns="0" anchor="b">
            <a:noAutofit/>
          </a:bodyPr>
          <a:lstStyle>
            <a:lvl1pPr>
              <a:defRPr sz="4600">
                <a:solidFill>
                  <a:schemeClr val="bg2"/>
                </a:solidFill>
                <a:latin typeface="Arial Black" panose="020B0A04020102020204" pitchFamily="34" charset="0"/>
              </a:defRPr>
            </a:lvl1pPr>
          </a:lstStyle>
          <a:p>
            <a:endParaRPr lang="en-US"/>
          </a:p>
        </p:txBody>
      </p:sp>
      <p:cxnSp>
        <p:nvCxnSpPr>
          <p:cNvPr id="66" name="Straight Connector 65">
            <a:extLst>
              <a:ext uri="{FF2B5EF4-FFF2-40B4-BE49-F238E27FC236}">
                <a16:creationId xmlns:a16="http://schemas.microsoft.com/office/drawing/2014/main" id="{472709AC-5944-4801-834B-EEF5EC6F87E1}"/>
              </a:ext>
            </a:extLst>
          </p:cNvPr>
          <p:cNvCxnSpPr>
            <a:cxnSpLocks/>
          </p:cNvCxnSpPr>
          <p:nvPr userDrawn="1"/>
        </p:nvCxnSpPr>
        <p:spPr>
          <a:xfrm>
            <a:off x="964402" y="4351546"/>
            <a:ext cx="4953798" cy="0"/>
          </a:xfrm>
          <a:prstGeom prst="line">
            <a:avLst/>
          </a:prstGeom>
          <a:ln w="12700">
            <a:gradFill flip="none" rotWithShape="1">
              <a:gsLst>
                <a:gs pos="0">
                  <a:schemeClr val="accent5"/>
                </a:gs>
                <a:gs pos="100000">
                  <a:schemeClr val="accent5">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9" name="Text Placeholder 68">
            <a:extLst>
              <a:ext uri="{FF2B5EF4-FFF2-40B4-BE49-F238E27FC236}">
                <a16:creationId xmlns:a16="http://schemas.microsoft.com/office/drawing/2014/main" id="{15359F62-0E8E-4DDF-8C1A-C5EE00B57B56}"/>
              </a:ext>
            </a:extLst>
          </p:cNvPr>
          <p:cNvSpPr>
            <a:spLocks noGrp="1"/>
          </p:cNvSpPr>
          <p:nvPr>
            <p:ph type="body" sz="quarter" idx="10"/>
          </p:nvPr>
        </p:nvSpPr>
        <p:spPr>
          <a:xfrm>
            <a:off x="964402" y="4498425"/>
            <a:ext cx="5855498" cy="719448"/>
          </a:xfrm>
        </p:spPr>
        <p:txBody>
          <a:bodyPr/>
          <a:lstStyle>
            <a:lvl1pPr>
              <a:defRPr b="0">
                <a:solidFill>
                  <a:schemeClr val="bg2"/>
                </a:solidFill>
              </a:defRPr>
            </a:lvl1pPr>
          </a:lstStyle>
          <a:p>
            <a:pPr lvl="0"/>
            <a:endParaRPr lang="en-PH"/>
          </a:p>
        </p:txBody>
      </p:sp>
      <p:sp>
        <p:nvSpPr>
          <p:cNvPr id="16" name="Rectangle 15">
            <a:extLst>
              <a:ext uri="{FF2B5EF4-FFF2-40B4-BE49-F238E27FC236}">
                <a16:creationId xmlns:a16="http://schemas.microsoft.com/office/drawing/2014/main" id="{27B10E86-FE99-4DFA-9029-05F570C6C317}"/>
              </a:ext>
            </a:extLst>
          </p:cNvPr>
          <p:cNvSpPr/>
          <p:nvPr userDrawn="1"/>
        </p:nvSpPr>
        <p:spPr>
          <a:xfrm>
            <a:off x="10629900" y="6734174"/>
            <a:ext cx="1562100" cy="12382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Parallelogram 1">
            <a:extLst>
              <a:ext uri="{FF2B5EF4-FFF2-40B4-BE49-F238E27FC236}">
                <a16:creationId xmlns:a16="http://schemas.microsoft.com/office/drawing/2014/main" id="{7269EF0A-E0D2-47E7-8594-6638F73D64A6}"/>
              </a:ext>
            </a:extLst>
          </p:cNvPr>
          <p:cNvSpPr/>
          <p:nvPr userDrawn="1"/>
        </p:nvSpPr>
        <p:spPr>
          <a:xfrm>
            <a:off x="9948438" y="6733314"/>
            <a:ext cx="1216152" cy="124685"/>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D8B33E7A-0714-41E5-89AA-43F138C72F09}"/>
              </a:ext>
            </a:extLst>
          </p:cNvPr>
          <p:cNvSpPr/>
          <p:nvPr userDrawn="1"/>
        </p:nvSpPr>
        <p:spPr>
          <a:xfrm>
            <a:off x="6394670" y="6733314"/>
            <a:ext cx="1216152" cy="124685"/>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691B000-89D0-4B26-A533-FD58683B5E2E}"/>
              </a:ext>
            </a:extLst>
          </p:cNvPr>
          <p:cNvSpPr/>
          <p:nvPr userDrawn="1"/>
        </p:nvSpPr>
        <p:spPr>
          <a:xfrm>
            <a:off x="-1" y="6734174"/>
            <a:ext cx="6467475" cy="1238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20" name="Graphic 19">
            <a:extLst>
              <a:ext uri="{FF2B5EF4-FFF2-40B4-BE49-F238E27FC236}">
                <a16:creationId xmlns:a16="http://schemas.microsoft.com/office/drawing/2014/main" id="{83A1E010-FB8D-4667-B85E-4400D240CA16}"/>
              </a:ext>
            </a:extLst>
          </p:cNvPr>
          <p:cNvPicPr>
            <a:picLocks noChangeAspect="1"/>
          </p:cNvPicPr>
          <p:nvPr userDrawn="1"/>
        </p:nvPicPr>
        <p:blipFill>
          <a:blip r:embed="rId4">
            <a:lum bright="100000"/>
            <a:extLst>
              <a:ext uri="{96DAC541-7B7A-43D3-8B79-37D633B846F1}">
                <asvg:svgBlip xmlns:asvg="http://schemas.microsoft.com/office/drawing/2016/SVG/main" r:embed="rId5"/>
              </a:ext>
            </a:extLst>
          </a:blip>
          <a:stretch>
            <a:fillRect/>
          </a:stretch>
        </p:blipFill>
        <p:spPr>
          <a:xfrm>
            <a:off x="1240174" y="363689"/>
            <a:ext cx="4246227" cy="1008818"/>
          </a:xfrm>
          <a:prstGeom prst="rect">
            <a:avLst/>
          </a:prstGeom>
        </p:spPr>
      </p:pic>
    </p:spTree>
    <p:extLst>
      <p:ext uri="{BB962C8B-B14F-4D97-AF65-F5344CB8AC3E}">
        <p14:creationId xmlns:p14="http://schemas.microsoft.com/office/powerpoint/2010/main" val="3882348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Cover">
    <p:bg>
      <p:bgRef idx="1001">
        <a:schemeClr val="bg1"/>
      </p:bgRef>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984F16A-45CC-4E27-BB3B-C3E4901036B1}"/>
              </a:ext>
            </a:extLst>
          </p:cNvPr>
          <p:cNvPicPr>
            <a:picLocks noChangeAspect="1"/>
          </p:cNvPicPr>
          <p:nvPr userDrawn="1"/>
        </p:nvPicPr>
        <p:blipFill rotWithShape="1">
          <a:blip r:embed="rId2"/>
          <a:srcRect l="218" t="-9571" r="3219" b="4102"/>
          <a:stretch/>
        </p:blipFill>
        <p:spPr>
          <a:xfrm>
            <a:off x="0" y="0"/>
            <a:ext cx="12191999" cy="6857999"/>
          </a:xfrm>
          <a:prstGeom prst="rect">
            <a:avLst/>
          </a:prstGeom>
        </p:spPr>
      </p:pic>
      <p:sp>
        <p:nvSpPr>
          <p:cNvPr id="21" name="Freeform: Shape 20">
            <a:extLst>
              <a:ext uri="{FF2B5EF4-FFF2-40B4-BE49-F238E27FC236}">
                <a16:creationId xmlns:a16="http://schemas.microsoft.com/office/drawing/2014/main" id="{D4A4EA82-2F90-4339-AE3D-4366B614BD6B}"/>
              </a:ext>
            </a:extLst>
          </p:cNvPr>
          <p:cNvSpPr/>
          <p:nvPr userDrawn="1"/>
        </p:nvSpPr>
        <p:spPr>
          <a:xfrm>
            <a:off x="0" y="-8878"/>
            <a:ext cx="12192000" cy="6867525"/>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 name="connsiteX4" fmla="*/ 0 w 12188952"/>
              <a:gd name="connsiteY4" fmla="*/ 816160 h 6858000"/>
              <a:gd name="connsiteX5" fmla="*/ 501903 w 12188952"/>
              <a:gd name="connsiteY5" fmla="*/ 816160 h 6858000"/>
              <a:gd name="connsiteX6" fmla="*/ 730503 w 12188952"/>
              <a:gd name="connsiteY6" fmla="*/ 1734331 h 6858000"/>
              <a:gd name="connsiteX7" fmla="*/ 5842854 w 12188952"/>
              <a:gd name="connsiteY7" fmla="*/ 1734331 h 6858000"/>
              <a:gd name="connsiteX8" fmla="*/ 5844629 w 12188952"/>
              <a:gd name="connsiteY8" fmla="*/ 1727199 h 6858000"/>
              <a:gd name="connsiteX9" fmla="*/ 6626344 w 12188952"/>
              <a:gd name="connsiteY9" fmla="*/ 1727199 h 6858000"/>
              <a:gd name="connsiteX10" fmla="*/ 6627078 w 12188952"/>
              <a:gd name="connsiteY10" fmla="*/ 1727199 h 6858000"/>
              <a:gd name="connsiteX11" fmla="*/ 7413744 w 12188952"/>
              <a:gd name="connsiteY11" fmla="*/ 1727199 h 6858000"/>
              <a:gd name="connsiteX12" fmla="*/ 7641504 w 12188952"/>
              <a:gd name="connsiteY12" fmla="*/ 816160 h 6858000"/>
              <a:gd name="connsiteX13" fmla="*/ 12185904 w 12188952"/>
              <a:gd name="connsiteY13" fmla="*/ 816160 h 6858000"/>
              <a:gd name="connsiteX14" fmla="*/ 12185904 w 12188952"/>
              <a:gd name="connsiteY14" fmla="*/ 6 h 6858000"/>
              <a:gd name="connsiteX15" fmla="*/ 6274652 w 12188952"/>
              <a:gd name="connsiteY15" fmla="*/ 6 h 6858000"/>
              <a:gd name="connsiteX16" fmla="*/ 6274653 w 12188952"/>
              <a:gd name="connsiteY16" fmla="*/ 5 h 6858000"/>
              <a:gd name="connsiteX17" fmla="*/ 298703 w 12188952"/>
              <a:gd name="connsiteY17" fmla="*/ 5 h 6858000"/>
              <a:gd name="connsiteX18" fmla="*/ 298703 w 12188952"/>
              <a:gd name="connsiteY18" fmla="*/ 6 h 6858000"/>
              <a:gd name="connsiteX19" fmla="*/ 0 w 12188952"/>
              <a:gd name="connsiteY19" fmla="*/ 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88952" h="6858000">
                <a:moveTo>
                  <a:pt x="0" y="0"/>
                </a:moveTo>
                <a:lnTo>
                  <a:pt x="12188952" y="0"/>
                </a:lnTo>
                <a:lnTo>
                  <a:pt x="12188952" y="6858000"/>
                </a:lnTo>
                <a:lnTo>
                  <a:pt x="0" y="6858000"/>
                </a:lnTo>
                <a:lnTo>
                  <a:pt x="0" y="816160"/>
                </a:lnTo>
                <a:lnTo>
                  <a:pt x="501903" y="816160"/>
                </a:lnTo>
                <a:lnTo>
                  <a:pt x="730503" y="1734331"/>
                </a:lnTo>
                <a:lnTo>
                  <a:pt x="5842854" y="1734331"/>
                </a:lnTo>
                <a:lnTo>
                  <a:pt x="5844629" y="1727199"/>
                </a:lnTo>
                <a:lnTo>
                  <a:pt x="6626344" y="1727199"/>
                </a:lnTo>
                <a:lnTo>
                  <a:pt x="6627078" y="1727199"/>
                </a:lnTo>
                <a:lnTo>
                  <a:pt x="7413744" y="1727199"/>
                </a:lnTo>
                <a:lnTo>
                  <a:pt x="7641504" y="816160"/>
                </a:lnTo>
                <a:lnTo>
                  <a:pt x="12185904" y="816160"/>
                </a:lnTo>
                <a:lnTo>
                  <a:pt x="12185904" y="6"/>
                </a:lnTo>
                <a:lnTo>
                  <a:pt x="6274652" y="6"/>
                </a:lnTo>
                <a:lnTo>
                  <a:pt x="6274653" y="5"/>
                </a:lnTo>
                <a:lnTo>
                  <a:pt x="298703" y="5"/>
                </a:lnTo>
                <a:lnTo>
                  <a:pt x="298703" y="6"/>
                </a:lnTo>
                <a:lnTo>
                  <a:pt x="0" y="6"/>
                </a:lnTo>
                <a:close/>
              </a:path>
            </a:pathLst>
          </a:custGeom>
          <a:gradFill flip="none" rotWithShape="1">
            <a:gsLst>
              <a:gs pos="0">
                <a:schemeClr val="accent1">
                  <a:lumMod val="75000"/>
                </a:schemeClr>
              </a:gs>
              <a:gs pos="73000">
                <a:schemeClr val="accent2">
                  <a:lumMod val="50000"/>
                  <a:alpha val="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b="0" i="0">
              <a:latin typeface="+mn-lt"/>
            </a:endParaRPr>
          </a:p>
        </p:txBody>
      </p:sp>
      <p:pic>
        <p:nvPicPr>
          <p:cNvPr id="76" name="Picture 75">
            <a:extLst>
              <a:ext uri="{FF2B5EF4-FFF2-40B4-BE49-F238E27FC236}">
                <a16:creationId xmlns:a16="http://schemas.microsoft.com/office/drawing/2014/main" id="{13AB6B4D-D5AB-4759-AD0C-6E77C8F114C2}"/>
              </a:ext>
            </a:extLst>
          </p:cNvPr>
          <p:cNvPicPr>
            <a:picLocks noChangeAspect="1"/>
          </p:cNvPicPr>
          <p:nvPr userDrawn="1"/>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a:xfrm>
            <a:off x="3047" y="0"/>
            <a:ext cx="12188953" cy="1727200"/>
          </a:xfrm>
          <a:custGeom>
            <a:avLst/>
            <a:gdLst>
              <a:gd name="connsiteX0" fmla="*/ 301752 w 12188953"/>
              <a:gd name="connsiteY0" fmla="*/ 0 h 1727200"/>
              <a:gd name="connsiteX1" fmla="*/ 6277702 w 12188953"/>
              <a:gd name="connsiteY1" fmla="*/ 0 h 1727200"/>
              <a:gd name="connsiteX2" fmla="*/ 6277701 w 12188953"/>
              <a:gd name="connsiteY2" fmla="*/ 1 h 1727200"/>
              <a:gd name="connsiteX3" fmla="*/ 12188953 w 12188953"/>
              <a:gd name="connsiteY3" fmla="*/ 1 h 1727200"/>
              <a:gd name="connsiteX4" fmla="*/ 12188953 w 12188953"/>
              <a:gd name="connsiteY4" fmla="*/ 812801 h 1727200"/>
              <a:gd name="connsiteX5" fmla="*/ 6074501 w 12188953"/>
              <a:gd name="connsiteY5" fmla="*/ 812801 h 1727200"/>
              <a:gd name="connsiteX6" fmla="*/ 5845902 w 12188953"/>
              <a:gd name="connsiteY6" fmla="*/ 1727200 h 1727200"/>
              <a:gd name="connsiteX7" fmla="*/ 733552 w 12188953"/>
              <a:gd name="connsiteY7" fmla="*/ 1727200 h 1727200"/>
              <a:gd name="connsiteX8" fmla="*/ 504952 w 12188953"/>
              <a:gd name="connsiteY8" fmla="*/ 812801 h 1727200"/>
              <a:gd name="connsiteX9" fmla="*/ 0 w 12188953"/>
              <a:gd name="connsiteY9" fmla="*/ 812801 h 1727200"/>
              <a:gd name="connsiteX10" fmla="*/ 0 w 12188953"/>
              <a:gd name="connsiteY10" fmla="*/ 1 h 1727200"/>
              <a:gd name="connsiteX11" fmla="*/ 301752 w 12188953"/>
              <a:gd name="connsiteY11" fmla="*/ 1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8953" h="1727200">
                <a:moveTo>
                  <a:pt x="301752" y="0"/>
                </a:moveTo>
                <a:lnTo>
                  <a:pt x="6277702" y="0"/>
                </a:lnTo>
                <a:lnTo>
                  <a:pt x="6277701" y="1"/>
                </a:lnTo>
                <a:lnTo>
                  <a:pt x="12188953" y="1"/>
                </a:lnTo>
                <a:lnTo>
                  <a:pt x="12188953" y="812801"/>
                </a:lnTo>
                <a:lnTo>
                  <a:pt x="6074501" y="812801"/>
                </a:lnTo>
                <a:lnTo>
                  <a:pt x="5845902" y="1727200"/>
                </a:lnTo>
                <a:lnTo>
                  <a:pt x="733552" y="1727200"/>
                </a:lnTo>
                <a:lnTo>
                  <a:pt x="504952" y="812801"/>
                </a:lnTo>
                <a:lnTo>
                  <a:pt x="0" y="812801"/>
                </a:lnTo>
                <a:lnTo>
                  <a:pt x="0" y="1"/>
                </a:lnTo>
                <a:lnTo>
                  <a:pt x="301752" y="1"/>
                </a:lnTo>
                <a:close/>
              </a:path>
            </a:pathLst>
          </a:custGeom>
        </p:spPr>
      </p:pic>
      <p:sp>
        <p:nvSpPr>
          <p:cNvPr id="32" name="Freeform: Shape 31">
            <a:extLst>
              <a:ext uri="{FF2B5EF4-FFF2-40B4-BE49-F238E27FC236}">
                <a16:creationId xmlns:a16="http://schemas.microsoft.com/office/drawing/2014/main" id="{ED2093CF-12BC-4DA4-81C1-881359DF7C1F}"/>
              </a:ext>
            </a:extLst>
          </p:cNvPr>
          <p:cNvSpPr/>
          <p:nvPr userDrawn="1"/>
        </p:nvSpPr>
        <p:spPr>
          <a:xfrm flipH="1">
            <a:off x="0" y="-1"/>
            <a:ext cx="12188952" cy="1727200"/>
          </a:xfrm>
          <a:custGeom>
            <a:avLst/>
            <a:gdLst>
              <a:gd name="connsiteX0" fmla="*/ 5911251 w 12188952"/>
              <a:gd name="connsiteY0" fmla="*/ 0 h 1727200"/>
              <a:gd name="connsiteX1" fmla="*/ 11887201 w 12188952"/>
              <a:gd name="connsiteY1" fmla="*/ 0 h 1727200"/>
              <a:gd name="connsiteX2" fmla="*/ 11887201 w 12188952"/>
              <a:gd name="connsiteY2" fmla="*/ 1 h 1727200"/>
              <a:gd name="connsiteX3" fmla="*/ 12188952 w 12188952"/>
              <a:gd name="connsiteY3" fmla="*/ 1 h 1727200"/>
              <a:gd name="connsiteX4" fmla="*/ 12188952 w 12188952"/>
              <a:gd name="connsiteY4" fmla="*/ 812801 h 1727200"/>
              <a:gd name="connsiteX5" fmla="*/ 11684001 w 12188952"/>
              <a:gd name="connsiteY5" fmla="*/ 812801 h 1727200"/>
              <a:gd name="connsiteX6" fmla="*/ 11455401 w 12188952"/>
              <a:gd name="connsiteY6" fmla="*/ 1727200 h 1727200"/>
              <a:gd name="connsiteX7" fmla="*/ 6343051 w 12188952"/>
              <a:gd name="connsiteY7" fmla="*/ 1727200 h 1727200"/>
              <a:gd name="connsiteX8" fmla="*/ 6114452 w 12188952"/>
              <a:gd name="connsiteY8" fmla="*/ 812801 h 1727200"/>
              <a:gd name="connsiteX9" fmla="*/ 0 w 12188952"/>
              <a:gd name="connsiteY9" fmla="*/ 812801 h 1727200"/>
              <a:gd name="connsiteX10" fmla="*/ 0 w 12188952"/>
              <a:gd name="connsiteY10" fmla="*/ 1 h 1727200"/>
              <a:gd name="connsiteX11" fmla="*/ 5911252 w 12188952"/>
              <a:gd name="connsiteY11" fmla="*/ 1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8952" h="1727200">
                <a:moveTo>
                  <a:pt x="5911251" y="0"/>
                </a:moveTo>
                <a:lnTo>
                  <a:pt x="11887201" y="0"/>
                </a:lnTo>
                <a:lnTo>
                  <a:pt x="11887201" y="1"/>
                </a:lnTo>
                <a:lnTo>
                  <a:pt x="12188952" y="1"/>
                </a:lnTo>
                <a:lnTo>
                  <a:pt x="12188952" y="812801"/>
                </a:lnTo>
                <a:lnTo>
                  <a:pt x="11684001" y="812801"/>
                </a:lnTo>
                <a:lnTo>
                  <a:pt x="11455401" y="1727200"/>
                </a:lnTo>
                <a:lnTo>
                  <a:pt x="6343051" y="1727200"/>
                </a:lnTo>
                <a:lnTo>
                  <a:pt x="6114452" y="812801"/>
                </a:lnTo>
                <a:lnTo>
                  <a:pt x="0" y="812801"/>
                </a:lnTo>
                <a:lnTo>
                  <a:pt x="0" y="1"/>
                </a:lnTo>
                <a:lnTo>
                  <a:pt x="5911252" y="1"/>
                </a:lnTo>
                <a:close/>
              </a:path>
            </a:pathLst>
          </a:custGeom>
          <a:gradFill flip="none" rotWithShape="1">
            <a:gsLst>
              <a:gs pos="0">
                <a:schemeClr val="accent1">
                  <a:alpha val="92000"/>
                </a:schemeClr>
              </a:gs>
              <a:gs pos="100000">
                <a:schemeClr val="accent2">
                  <a:lumMod val="50000"/>
                  <a:alpha val="9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45" name="Freeform: Shape 44">
            <a:extLst>
              <a:ext uri="{FF2B5EF4-FFF2-40B4-BE49-F238E27FC236}">
                <a16:creationId xmlns:a16="http://schemas.microsoft.com/office/drawing/2014/main" id="{636BF5F6-E7E1-4A06-B0F6-0161877E8E1F}"/>
              </a:ext>
            </a:extLst>
          </p:cNvPr>
          <p:cNvSpPr/>
          <p:nvPr userDrawn="1"/>
        </p:nvSpPr>
        <p:spPr>
          <a:xfrm flipH="1" flipV="1">
            <a:off x="5835777" y="812799"/>
            <a:ext cx="1022949" cy="914400"/>
          </a:xfrm>
          <a:custGeom>
            <a:avLst/>
            <a:gdLst>
              <a:gd name="connsiteX0" fmla="*/ 0 w 1022949"/>
              <a:gd name="connsiteY0" fmla="*/ 914400 h 914400"/>
              <a:gd name="connsiteX1" fmla="*/ 787401 w 1022949"/>
              <a:gd name="connsiteY1" fmla="*/ 914400 h 914400"/>
              <a:gd name="connsiteX2" fmla="*/ 1016000 w 1022949"/>
              <a:gd name="connsiteY2" fmla="*/ 1 h 914400"/>
              <a:gd name="connsiteX3" fmla="*/ 1022949 w 1022949"/>
              <a:gd name="connsiteY3" fmla="*/ 1 h 914400"/>
              <a:gd name="connsiteX4" fmla="*/ 1022949 w 1022949"/>
              <a:gd name="connsiteY4" fmla="*/ 0 h 914400"/>
              <a:gd name="connsiteX5" fmla="*/ 228600 w 1022949"/>
              <a:gd name="connsiteY5"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949" h="914400">
                <a:moveTo>
                  <a:pt x="0" y="914400"/>
                </a:moveTo>
                <a:lnTo>
                  <a:pt x="787401" y="914400"/>
                </a:lnTo>
                <a:lnTo>
                  <a:pt x="1016000" y="1"/>
                </a:lnTo>
                <a:lnTo>
                  <a:pt x="1022949" y="1"/>
                </a:lnTo>
                <a:lnTo>
                  <a:pt x="1022949" y="0"/>
                </a:lnTo>
                <a:lnTo>
                  <a:pt x="228600" y="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44" name="Freeform: Shape 43">
            <a:extLst>
              <a:ext uri="{FF2B5EF4-FFF2-40B4-BE49-F238E27FC236}">
                <a16:creationId xmlns:a16="http://schemas.microsoft.com/office/drawing/2014/main" id="{B73C2A2A-DCE2-437B-9E3A-7F8235127D5A}"/>
              </a:ext>
            </a:extLst>
          </p:cNvPr>
          <p:cNvSpPr/>
          <p:nvPr userDrawn="1"/>
        </p:nvSpPr>
        <p:spPr>
          <a:xfrm flipH="1" flipV="1">
            <a:off x="6629392" y="812799"/>
            <a:ext cx="1016000" cy="914400"/>
          </a:xfrm>
          <a:custGeom>
            <a:avLst/>
            <a:gdLst>
              <a:gd name="connsiteX0" fmla="*/ 0 w 1016000"/>
              <a:gd name="connsiteY0" fmla="*/ 914400 h 914400"/>
              <a:gd name="connsiteX1" fmla="*/ 787400 w 1016000"/>
              <a:gd name="connsiteY1" fmla="*/ 914400 h 914400"/>
              <a:gd name="connsiteX2" fmla="*/ 1016000 w 1016000"/>
              <a:gd name="connsiteY2" fmla="*/ 0 h 914400"/>
              <a:gd name="connsiteX3" fmla="*/ 228600 w 1016000"/>
              <a:gd name="connsiteY3" fmla="*/ 0 h 914400"/>
            </a:gdLst>
            <a:ahLst/>
            <a:cxnLst>
              <a:cxn ang="0">
                <a:pos x="connsiteX0" y="connsiteY0"/>
              </a:cxn>
              <a:cxn ang="0">
                <a:pos x="connsiteX1" y="connsiteY1"/>
              </a:cxn>
              <a:cxn ang="0">
                <a:pos x="connsiteX2" y="connsiteY2"/>
              </a:cxn>
              <a:cxn ang="0">
                <a:pos x="connsiteX3" y="connsiteY3"/>
              </a:cxn>
            </a:cxnLst>
            <a:rect l="l" t="t" r="r" b="b"/>
            <a:pathLst>
              <a:path w="1016000" h="914400">
                <a:moveTo>
                  <a:pt x="0" y="914400"/>
                </a:moveTo>
                <a:lnTo>
                  <a:pt x="787400" y="914400"/>
                </a:lnTo>
                <a:lnTo>
                  <a:pt x="1016000" y="0"/>
                </a:lnTo>
                <a:lnTo>
                  <a:pt x="228600" y="0"/>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46" name="Rectangle 45">
            <a:extLst>
              <a:ext uri="{FF2B5EF4-FFF2-40B4-BE49-F238E27FC236}">
                <a16:creationId xmlns:a16="http://schemas.microsoft.com/office/drawing/2014/main" id="{918AE329-770D-4CD9-B81D-FF4CE32AA1FB}"/>
              </a:ext>
            </a:extLst>
          </p:cNvPr>
          <p:cNvSpPr/>
          <p:nvPr userDrawn="1"/>
        </p:nvSpPr>
        <p:spPr>
          <a:xfrm>
            <a:off x="0" y="6734174"/>
            <a:ext cx="12188952" cy="1238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5" name="Title 54">
            <a:extLst>
              <a:ext uri="{FF2B5EF4-FFF2-40B4-BE49-F238E27FC236}">
                <a16:creationId xmlns:a16="http://schemas.microsoft.com/office/drawing/2014/main" id="{1AE9C8A5-F7F9-42C4-BE0B-6DFF0BCF040F}"/>
              </a:ext>
            </a:extLst>
          </p:cNvPr>
          <p:cNvSpPr>
            <a:spLocks noGrp="1"/>
          </p:cNvSpPr>
          <p:nvPr userDrawn="1">
            <p:ph type="title"/>
          </p:nvPr>
        </p:nvSpPr>
        <p:spPr>
          <a:xfrm>
            <a:off x="964402" y="2689249"/>
            <a:ext cx="5855498" cy="1495794"/>
          </a:xfrm>
        </p:spPr>
        <p:txBody>
          <a:bodyPr tIns="0" anchor="b">
            <a:noAutofit/>
          </a:bodyPr>
          <a:lstStyle>
            <a:lvl1pPr>
              <a:defRPr sz="4600">
                <a:solidFill>
                  <a:schemeClr val="bg2"/>
                </a:solidFill>
                <a:latin typeface="Arial Black" panose="020B0A04020102020204" pitchFamily="34" charset="0"/>
              </a:defRPr>
            </a:lvl1pPr>
          </a:lstStyle>
          <a:p>
            <a:endParaRPr lang="en-US"/>
          </a:p>
        </p:txBody>
      </p:sp>
      <p:cxnSp>
        <p:nvCxnSpPr>
          <p:cNvPr id="66" name="Straight Connector 65">
            <a:extLst>
              <a:ext uri="{FF2B5EF4-FFF2-40B4-BE49-F238E27FC236}">
                <a16:creationId xmlns:a16="http://schemas.microsoft.com/office/drawing/2014/main" id="{472709AC-5944-4801-834B-EEF5EC6F87E1}"/>
              </a:ext>
            </a:extLst>
          </p:cNvPr>
          <p:cNvCxnSpPr>
            <a:cxnSpLocks/>
          </p:cNvCxnSpPr>
          <p:nvPr userDrawn="1"/>
        </p:nvCxnSpPr>
        <p:spPr>
          <a:xfrm>
            <a:off x="964402" y="4351546"/>
            <a:ext cx="4953798" cy="0"/>
          </a:xfrm>
          <a:prstGeom prst="line">
            <a:avLst/>
          </a:prstGeom>
          <a:ln w="12700">
            <a:gradFill flip="none" rotWithShape="1">
              <a:gsLst>
                <a:gs pos="0">
                  <a:schemeClr val="accent5"/>
                </a:gs>
                <a:gs pos="100000">
                  <a:schemeClr val="accent5">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9" name="Text Placeholder 68">
            <a:extLst>
              <a:ext uri="{FF2B5EF4-FFF2-40B4-BE49-F238E27FC236}">
                <a16:creationId xmlns:a16="http://schemas.microsoft.com/office/drawing/2014/main" id="{15359F62-0E8E-4DDF-8C1A-C5EE00B57B56}"/>
              </a:ext>
            </a:extLst>
          </p:cNvPr>
          <p:cNvSpPr>
            <a:spLocks noGrp="1"/>
          </p:cNvSpPr>
          <p:nvPr>
            <p:ph type="body" sz="quarter" idx="10"/>
          </p:nvPr>
        </p:nvSpPr>
        <p:spPr>
          <a:xfrm>
            <a:off x="964402" y="4498425"/>
            <a:ext cx="5855498" cy="719448"/>
          </a:xfrm>
        </p:spPr>
        <p:txBody>
          <a:bodyPr/>
          <a:lstStyle>
            <a:lvl1pPr>
              <a:defRPr b="0">
                <a:solidFill>
                  <a:schemeClr val="bg2"/>
                </a:solidFill>
              </a:defRPr>
            </a:lvl1pPr>
          </a:lstStyle>
          <a:p>
            <a:pPr lvl="0"/>
            <a:endParaRPr lang="en-PH"/>
          </a:p>
        </p:txBody>
      </p:sp>
      <p:sp>
        <p:nvSpPr>
          <p:cNvPr id="16" name="Rectangle 15">
            <a:extLst>
              <a:ext uri="{FF2B5EF4-FFF2-40B4-BE49-F238E27FC236}">
                <a16:creationId xmlns:a16="http://schemas.microsoft.com/office/drawing/2014/main" id="{27B10E86-FE99-4DFA-9029-05F570C6C317}"/>
              </a:ext>
            </a:extLst>
          </p:cNvPr>
          <p:cNvSpPr/>
          <p:nvPr userDrawn="1"/>
        </p:nvSpPr>
        <p:spPr>
          <a:xfrm>
            <a:off x="10629900" y="6734174"/>
            <a:ext cx="1562100" cy="12382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Parallelogram 1">
            <a:extLst>
              <a:ext uri="{FF2B5EF4-FFF2-40B4-BE49-F238E27FC236}">
                <a16:creationId xmlns:a16="http://schemas.microsoft.com/office/drawing/2014/main" id="{7269EF0A-E0D2-47E7-8594-6638F73D64A6}"/>
              </a:ext>
            </a:extLst>
          </p:cNvPr>
          <p:cNvSpPr/>
          <p:nvPr userDrawn="1"/>
        </p:nvSpPr>
        <p:spPr>
          <a:xfrm>
            <a:off x="9948438" y="6733314"/>
            <a:ext cx="1216152" cy="124685"/>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D8B33E7A-0714-41E5-89AA-43F138C72F09}"/>
              </a:ext>
            </a:extLst>
          </p:cNvPr>
          <p:cNvSpPr/>
          <p:nvPr userDrawn="1"/>
        </p:nvSpPr>
        <p:spPr>
          <a:xfrm>
            <a:off x="6394670" y="6733314"/>
            <a:ext cx="1216152" cy="124685"/>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691B000-89D0-4B26-A533-FD58683B5E2E}"/>
              </a:ext>
            </a:extLst>
          </p:cNvPr>
          <p:cNvSpPr/>
          <p:nvPr userDrawn="1"/>
        </p:nvSpPr>
        <p:spPr>
          <a:xfrm>
            <a:off x="-1" y="6734174"/>
            <a:ext cx="6467475" cy="1238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20" name="Graphic 19">
            <a:extLst>
              <a:ext uri="{FF2B5EF4-FFF2-40B4-BE49-F238E27FC236}">
                <a16:creationId xmlns:a16="http://schemas.microsoft.com/office/drawing/2014/main" id="{83A1E010-FB8D-4667-B85E-4400D240CA16}"/>
              </a:ext>
            </a:extLst>
          </p:cNvPr>
          <p:cNvPicPr>
            <a:picLocks noChangeAspect="1"/>
          </p:cNvPicPr>
          <p:nvPr userDrawn="1"/>
        </p:nvPicPr>
        <p:blipFill>
          <a:blip r:embed="rId4">
            <a:lum bright="100000"/>
            <a:extLst>
              <a:ext uri="{96DAC541-7B7A-43D3-8B79-37D633B846F1}">
                <asvg:svgBlip xmlns:asvg="http://schemas.microsoft.com/office/drawing/2016/SVG/main" r:embed="rId5"/>
              </a:ext>
            </a:extLst>
          </a:blip>
          <a:stretch>
            <a:fillRect/>
          </a:stretch>
        </p:blipFill>
        <p:spPr>
          <a:xfrm>
            <a:off x="1240174" y="363689"/>
            <a:ext cx="4246227" cy="1008818"/>
          </a:xfrm>
          <a:prstGeom prst="rect">
            <a:avLst/>
          </a:prstGeom>
        </p:spPr>
      </p:pic>
    </p:spTree>
    <p:extLst>
      <p:ext uri="{BB962C8B-B14F-4D97-AF65-F5344CB8AC3E}">
        <p14:creationId xmlns:p14="http://schemas.microsoft.com/office/powerpoint/2010/main" val="29458254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Divider">
    <p:bg>
      <p:bgRef idx="1001">
        <a:schemeClr val="bg1"/>
      </p:bgRef>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BB04F5A3-69B3-4D43-BD28-86301D0A423B}"/>
              </a:ext>
            </a:extLst>
          </p:cNvPr>
          <p:cNvPicPr>
            <a:picLocks noChangeAspect="1"/>
          </p:cNvPicPr>
          <p:nvPr userDrawn="1"/>
        </p:nvPicPr>
        <p:blipFill rotWithShape="1">
          <a:blip r:embed="rId2"/>
          <a:srcRect l="-10668" t="6924" r="10668" b="6924"/>
          <a:stretch/>
        </p:blipFill>
        <p:spPr>
          <a:xfrm>
            <a:off x="3620218" y="0"/>
            <a:ext cx="8571782" cy="6857999"/>
          </a:xfrm>
          <a:prstGeom prst="rect">
            <a:avLst/>
          </a:prstGeom>
        </p:spPr>
      </p:pic>
      <p:sp>
        <p:nvSpPr>
          <p:cNvPr id="17" name="Freeform: Shape 16">
            <a:extLst>
              <a:ext uri="{FF2B5EF4-FFF2-40B4-BE49-F238E27FC236}">
                <a16:creationId xmlns:a16="http://schemas.microsoft.com/office/drawing/2014/main" id="{00BCCADB-C84A-49A3-9851-8D66D8947E88}"/>
              </a:ext>
            </a:extLst>
          </p:cNvPr>
          <p:cNvSpPr/>
          <p:nvPr userDrawn="1"/>
        </p:nvSpPr>
        <p:spPr>
          <a:xfrm>
            <a:off x="0" y="0"/>
            <a:ext cx="6096000" cy="6858000"/>
          </a:xfrm>
          <a:custGeom>
            <a:avLst/>
            <a:gdLst>
              <a:gd name="connsiteX0" fmla="*/ 0 w 6096000"/>
              <a:gd name="connsiteY0" fmla="*/ 0 h 6858000"/>
              <a:gd name="connsiteX1" fmla="*/ 4560956 w 6096000"/>
              <a:gd name="connsiteY1" fmla="*/ 0 h 6858000"/>
              <a:gd name="connsiteX2" fmla="*/ 6096000 w 6096000"/>
              <a:gd name="connsiteY2" fmla="*/ 6858000 h 6858000"/>
              <a:gd name="connsiteX3" fmla="*/ 4560956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4560956" y="0"/>
                </a:lnTo>
                <a:lnTo>
                  <a:pt x="6096000" y="6858000"/>
                </a:lnTo>
                <a:lnTo>
                  <a:pt x="4560956" y="6858000"/>
                </a:lnTo>
                <a:lnTo>
                  <a:pt x="0" y="6858000"/>
                </a:lnTo>
                <a:close/>
              </a:path>
            </a:pathLst>
          </a:custGeom>
          <a:gradFill flip="none" rotWithShape="1">
            <a:gsLst>
              <a:gs pos="0">
                <a:schemeClr val="accent1"/>
              </a:gs>
              <a:gs pos="100000">
                <a:schemeClr val="accent2">
                  <a:lumMod val="5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PH"/>
          </a:p>
        </p:txBody>
      </p:sp>
      <p:sp>
        <p:nvSpPr>
          <p:cNvPr id="18" name="Freeform: Shape 17">
            <a:extLst>
              <a:ext uri="{FF2B5EF4-FFF2-40B4-BE49-F238E27FC236}">
                <a16:creationId xmlns:a16="http://schemas.microsoft.com/office/drawing/2014/main" id="{5D8ECD5A-E271-41DF-8D61-0EA7F941A193}"/>
              </a:ext>
            </a:extLst>
          </p:cNvPr>
          <p:cNvSpPr/>
          <p:nvPr userDrawn="1"/>
        </p:nvSpPr>
        <p:spPr>
          <a:xfrm>
            <a:off x="4560956" y="0"/>
            <a:ext cx="1903344" cy="6858000"/>
          </a:xfrm>
          <a:custGeom>
            <a:avLst/>
            <a:gdLst>
              <a:gd name="connsiteX0" fmla="*/ 0 w 1903344"/>
              <a:gd name="connsiteY0" fmla="*/ 0 h 6858000"/>
              <a:gd name="connsiteX1" fmla="*/ 368300 w 1903344"/>
              <a:gd name="connsiteY1" fmla="*/ 0 h 6858000"/>
              <a:gd name="connsiteX2" fmla="*/ 1903344 w 1903344"/>
              <a:gd name="connsiteY2" fmla="*/ 6858000 h 6858000"/>
              <a:gd name="connsiteX3" fmla="*/ 1535044 w 190334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903344" h="6858000">
                <a:moveTo>
                  <a:pt x="0" y="0"/>
                </a:moveTo>
                <a:lnTo>
                  <a:pt x="368300" y="0"/>
                </a:lnTo>
                <a:lnTo>
                  <a:pt x="1903344" y="6858000"/>
                </a:lnTo>
                <a:lnTo>
                  <a:pt x="1535044" y="685800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19" name="Freeform: Shape 18">
            <a:extLst>
              <a:ext uri="{FF2B5EF4-FFF2-40B4-BE49-F238E27FC236}">
                <a16:creationId xmlns:a16="http://schemas.microsoft.com/office/drawing/2014/main" id="{D3B98ED6-7E9F-4FD2-8217-62336D631BEB}"/>
              </a:ext>
            </a:extLst>
          </p:cNvPr>
          <p:cNvSpPr/>
          <p:nvPr userDrawn="1"/>
        </p:nvSpPr>
        <p:spPr>
          <a:xfrm>
            <a:off x="4929256" y="0"/>
            <a:ext cx="1903344" cy="6858000"/>
          </a:xfrm>
          <a:custGeom>
            <a:avLst/>
            <a:gdLst>
              <a:gd name="connsiteX0" fmla="*/ 0 w 1903344"/>
              <a:gd name="connsiteY0" fmla="*/ 0 h 6858000"/>
              <a:gd name="connsiteX1" fmla="*/ 368300 w 1903344"/>
              <a:gd name="connsiteY1" fmla="*/ 0 h 6858000"/>
              <a:gd name="connsiteX2" fmla="*/ 1903344 w 1903344"/>
              <a:gd name="connsiteY2" fmla="*/ 6858000 h 6858000"/>
              <a:gd name="connsiteX3" fmla="*/ 1535044 w 190334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903344" h="6858000">
                <a:moveTo>
                  <a:pt x="0" y="0"/>
                </a:moveTo>
                <a:lnTo>
                  <a:pt x="368300" y="0"/>
                </a:lnTo>
                <a:lnTo>
                  <a:pt x="1903344" y="6858000"/>
                </a:lnTo>
                <a:lnTo>
                  <a:pt x="1535044" y="6858000"/>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20" name="Title 54">
            <a:extLst>
              <a:ext uri="{FF2B5EF4-FFF2-40B4-BE49-F238E27FC236}">
                <a16:creationId xmlns:a16="http://schemas.microsoft.com/office/drawing/2014/main" id="{2062D0D4-99A3-4AF2-AA15-3F71A9A1A9FD}"/>
              </a:ext>
            </a:extLst>
          </p:cNvPr>
          <p:cNvSpPr>
            <a:spLocks noGrp="1"/>
          </p:cNvSpPr>
          <p:nvPr>
            <p:ph type="title"/>
          </p:nvPr>
        </p:nvSpPr>
        <p:spPr>
          <a:xfrm>
            <a:off x="355600" y="3756049"/>
            <a:ext cx="4573656" cy="1495794"/>
          </a:xfrm>
        </p:spPr>
        <p:txBody>
          <a:bodyPr tIns="0" anchor="b">
            <a:noAutofit/>
          </a:bodyPr>
          <a:lstStyle>
            <a:lvl1pPr>
              <a:defRPr sz="3600">
                <a:solidFill>
                  <a:schemeClr val="bg1"/>
                </a:solidFill>
                <a:latin typeface="Arial Black" panose="020B0A04020102020204" pitchFamily="34" charset="0"/>
              </a:defRPr>
            </a:lvl1pPr>
          </a:lstStyle>
          <a:p>
            <a:endParaRPr lang="en-US"/>
          </a:p>
        </p:txBody>
      </p:sp>
      <p:cxnSp>
        <p:nvCxnSpPr>
          <p:cNvPr id="21" name="Straight Connector 20">
            <a:extLst>
              <a:ext uri="{FF2B5EF4-FFF2-40B4-BE49-F238E27FC236}">
                <a16:creationId xmlns:a16="http://schemas.microsoft.com/office/drawing/2014/main" id="{511FF47C-C2DB-47E9-869B-1F3091BB1FB3}"/>
              </a:ext>
            </a:extLst>
          </p:cNvPr>
          <p:cNvCxnSpPr>
            <a:cxnSpLocks/>
          </p:cNvCxnSpPr>
          <p:nvPr userDrawn="1"/>
        </p:nvCxnSpPr>
        <p:spPr>
          <a:xfrm>
            <a:off x="355600" y="5418346"/>
            <a:ext cx="4573656" cy="0"/>
          </a:xfrm>
          <a:prstGeom prst="line">
            <a:avLst/>
          </a:prstGeom>
          <a:ln w="12700">
            <a:gradFill flip="none" rotWithShape="1">
              <a:gsLst>
                <a:gs pos="0">
                  <a:schemeClr val="accent5"/>
                </a:gs>
                <a:gs pos="100000">
                  <a:schemeClr val="accent5">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2" name="Text Placeholder 68">
            <a:extLst>
              <a:ext uri="{FF2B5EF4-FFF2-40B4-BE49-F238E27FC236}">
                <a16:creationId xmlns:a16="http://schemas.microsoft.com/office/drawing/2014/main" id="{F7813D45-C279-4A17-A47B-C05830C2B80E}"/>
              </a:ext>
            </a:extLst>
          </p:cNvPr>
          <p:cNvSpPr>
            <a:spLocks noGrp="1"/>
          </p:cNvSpPr>
          <p:nvPr>
            <p:ph type="body" sz="quarter" idx="10"/>
          </p:nvPr>
        </p:nvSpPr>
        <p:spPr>
          <a:xfrm>
            <a:off x="355600" y="5565225"/>
            <a:ext cx="4573656" cy="719448"/>
          </a:xfrm>
        </p:spPr>
        <p:txBody>
          <a:bodyPr/>
          <a:lstStyle>
            <a:lvl1pPr>
              <a:defRPr>
                <a:solidFill>
                  <a:schemeClr val="bg1"/>
                </a:solidFill>
              </a:defRPr>
            </a:lvl1pPr>
          </a:lstStyle>
          <a:p>
            <a:pPr lvl="0"/>
            <a:endParaRPr lang="en-PH"/>
          </a:p>
        </p:txBody>
      </p:sp>
      <p:pic>
        <p:nvPicPr>
          <p:cNvPr id="23" name="Graphic 22">
            <a:extLst>
              <a:ext uri="{FF2B5EF4-FFF2-40B4-BE49-F238E27FC236}">
                <a16:creationId xmlns:a16="http://schemas.microsoft.com/office/drawing/2014/main" id="{20B9C0E4-5FCE-49A4-AA5E-2C1EBD59B02E}"/>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355601" y="722077"/>
            <a:ext cx="3454399" cy="820696"/>
          </a:xfrm>
          <a:prstGeom prst="rect">
            <a:avLst/>
          </a:prstGeom>
        </p:spPr>
      </p:pic>
    </p:spTree>
    <p:extLst>
      <p:ext uri="{BB962C8B-B14F-4D97-AF65-F5344CB8AC3E}">
        <p14:creationId xmlns:p14="http://schemas.microsoft.com/office/powerpoint/2010/main" val="23856527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Divider">
    <p:bg>
      <p:bgRef idx="1001">
        <a:schemeClr val="bg1"/>
      </p:bgRef>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BB04F5A3-69B3-4D43-BD28-86301D0A423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7589" r="24263"/>
          <a:stretch/>
        </p:blipFill>
        <p:spPr>
          <a:xfrm>
            <a:off x="3620218" y="0"/>
            <a:ext cx="8571782" cy="6857999"/>
          </a:xfrm>
          <a:prstGeom prst="rect">
            <a:avLst/>
          </a:prstGeom>
        </p:spPr>
      </p:pic>
      <p:sp>
        <p:nvSpPr>
          <p:cNvPr id="17" name="Freeform: Shape 16">
            <a:extLst>
              <a:ext uri="{FF2B5EF4-FFF2-40B4-BE49-F238E27FC236}">
                <a16:creationId xmlns:a16="http://schemas.microsoft.com/office/drawing/2014/main" id="{00BCCADB-C84A-49A3-9851-8D66D8947E88}"/>
              </a:ext>
            </a:extLst>
          </p:cNvPr>
          <p:cNvSpPr/>
          <p:nvPr userDrawn="1"/>
        </p:nvSpPr>
        <p:spPr>
          <a:xfrm>
            <a:off x="0" y="0"/>
            <a:ext cx="6096000" cy="6858000"/>
          </a:xfrm>
          <a:custGeom>
            <a:avLst/>
            <a:gdLst>
              <a:gd name="connsiteX0" fmla="*/ 0 w 6096000"/>
              <a:gd name="connsiteY0" fmla="*/ 0 h 6858000"/>
              <a:gd name="connsiteX1" fmla="*/ 4560956 w 6096000"/>
              <a:gd name="connsiteY1" fmla="*/ 0 h 6858000"/>
              <a:gd name="connsiteX2" fmla="*/ 6096000 w 6096000"/>
              <a:gd name="connsiteY2" fmla="*/ 6858000 h 6858000"/>
              <a:gd name="connsiteX3" fmla="*/ 4560956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4560956" y="0"/>
                </a:lnTo>
                <a:lnTo>
                  <a:pt x="6096000" y="6858000"/>
                </a:lnTo>
                <a:lnTo>
                  <a:pt x="4560956" y="6858000"/>
                </a:lnTo>
                <a:lnTo>
                  <a:pt x="0" y="6858000"/>
                </a:lnTo>
                <a:close/>
              </a:path>
            </a:pathLst>
          </a:custGeom>
          <a:gradFill flip="none" rotWithShape="1">
            <a:gsLst>
              <a:gs pos="0">
                <a:schemeClr val="accent1"/>
              </a:gs>
              <a:gs pos="100000">
                <a:schemeClr val="accent2">
                  <a:lumMod val="5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PH"/>
          </a:p>
        </p:txBody>
      </p:sp>
      <p:sp>
        <p:nvSpPr>
          <p:cNvPr id="18" name="Freeform: Shape 17">
            <a:extLst>
              <a:ext uri="{FF2B5EF4-FFF2-40B4-BE49-F238E27FC236}">
                <a16:creationId xmlns:a16="http://schemas.microsoft.com/office/drawing/2014/main" id="{5D8ECD5A-E271-41DF-8D61-0EA7F941A193}"/>
              </a:ext>
            </a:extLst>
          </p:cNvPr>
          <p:cNvSpPr/>
          <p:nvPr userDrawn="1"/>
        </p:nvSpPr>
        <p:spPr>
          <a:xfrm>
            <a:off x="4560956" y="0"/>
            <a:ext cx="1903344" cy="6858000"/>
          </a:xfrm>
          <a:custGeom>
            <a:avLst/>
            <a:gdLst>
              <a:gd name="connsiteX0" fmla="*/ 0 w 1903344"/>
              <a:gd name="connsiteY0" fmla="*/ 0 h 6858000"/>
              <a:gd name="connsiteX1" fmla="*/ 368300 w 1903344"/>
              <a:gd name="connsiteY1" fmla="*/ 0 h 6858000"/>
              <a:gd name="connsiteX2" fmla="*/ 1903344 w 1903344"/>
              <a:gd name="connsiteY2" fmla="*/ 6858000 h 6858000"/>
              <a:gd name="connsiteX3" fmla="*/ 1535044 w 190334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903344" h="6858000">
                <a:moveTo>
                  <a:pt x="0" y="0"/>
                </a:moveTo>
                <a:lnTo>
                  <a:pt x="368300" y="0"/>
                </a:lnTo>
                <a:lnTo>
                  <a:pt x="1903344" y="6858000"/>
                </a:lnTo>
                <a:lnTo>
                  <a:pt x="1535044" y="685800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19" name="Freeform: Shape 18">
            <a:extLst>
              <a:ext uri="{FF2B5EF4-FFF2-40B4-BE49-F238E27FC236}">
                <a16:creationId xmlns:a16="http://schemas.microsoft.com/office/drawing/2014/main" id="{D3B98ED6-7E9F-4FD2-8217-62336D631BEB}"/>
              </a:ext>
            </a:extLst>
          </p:cNvPr>
          <p:cNvSpPr/>
          <p:nvPr userDrawn="1"/>
        </p:nvSpPr>
        <p:spPr>
          <a:xfrm>
            <a:off x="4929256" y="0"/>
            <a:ext cx="1903344" cy="6858000"/>
          </a:xfrm>
          <a:custGeom>
            <a:avLst/>
            <a:gdLst>
              <a:gd name="connsiteX0" fmla="*/ 0 w 1903344"/>
              <a:gd name="connsiteY0" fmla="*/ 0 h 6858000"/>
              <a:gd name="connsiteX1" fmla="*/ 368300 w 1903344"/>
              <a:gd name="connsiteY1" fmla="*/ 0 h 6858000"/>
              <a:gd name="connsiteX2" fmla="*/ 1903344 w 1903344"/>
              <a:gd name="connsiteY2" fmla="*/ 6858000 h 6858000"/>
              <a:gd name="connsiteX3" fmla="*/ 1535044 w 190334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903344" h="6858000">
                <a:moveTo>
                  <a:pt x="0" y="0"/>
                </a:moveTo>
                <a:lnTo>
                  <a:pt x="368300" y="0"/>
                </a:lnTo>
                <a:lnTo>
                  <a:pt x="1903344" y="6858000"/>
                </a:lnTo>
                <a:lnTo>
                  <a:pt x="1535044" y="6858000"/>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20" name="Title 54">
            <a:extLst>
              <a:ext uri="{FF2B5EF4-FFF2-40B4-BE49-F238E27FC236}">
                <a16:creationId xmlns:a16="http://schemas.microsoft.com/office/drawing/2014/main" id="{2062D0D4-99A3-4AF2-AA15-3F71A9A1A9FD}"/>
              </a:ext>
            </a:extLst>
          </p:cNvPr>
          <p:cNvSpPr>
            <a:spLocks noGrp="1"/>
          </p:cNvSpPr>
          <p:nvPr>
            <p:ph type="title"/>
          </p:nvPr>
        </p:nvSpPr>
        <p:spPr>
          <a:xfrm>
            <a:off x="355600" y="3756049"/>
            <a:ext cx="4573656" cy="1495794"/>
          </a:xfrm>
        </p:spPr>
        <p:txBody>
          <a:bodyPr tIns="0" anchor="b">
            <a:noAutofit/>
          </a:bodyPr>
          <a:lstStyle>
            <a:lvl1pPr>
              <a:defRPr sz="3600">
                <a:solidFill>
                  <a:schemeClr val="bg1"/>
                </a:solidFill>
                <a:latin typeface="Arial Black" panose="020B0A04020102020204" pitchFamily="34" charset="0"/>
              </a:defRPr>
            </a:lvl1pPr>
          </a:lstStyle>
          <a:p>
            <a:endParaRPr lang="en-US"/>
          </a:p>
        </p:txBody>
      </p:sp>
      <p:cxnSp>
        <p:nvCxnSpPr>
          <p:cNvPr id="21" name="Straight Connector 20">
            <a:extLst>
              <a:ext uri="{FF2B5EF4-FFF2-40B4-BE49-F238E27FC236}">
                <a16:creationId xmlns:a16="http://schemas.microsoft.com/office/drawing/2014/main" id="{511FF47C-C2DB-47E9-869B-1F3091BB1FB3}"/>
              </a:ext>
            </a:extLst>
          </p:cNvPr>
          <p:cNvCxnSpPr>
            <a:cxnSpLocks/>
          </p:cNvCxnSpPr>
          <p:nvPr userDrawn="1"/>
        </p:nvCxnSpPr>
        <p:spPr>
          <a:xfrm>
            <a:off x="355600" y="5418346"/>
            <a:ext cx="4573656" cy="0"/>
          </a:xfrm>
          <a:prstGeom prst="line">
            <a:avLst/>
          </a:prstGeom>
          <a:ln w="12700">
            <a:gradFill flip="none" rotWithShape="1">
              <a:gsLst>
                <a:gs pos="0">
                  <a:schemeClr val="accent5"/>
                </a:gs>
                <a:gs pos="100000">
                  <a:schemeClr val="accent5">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2" name="Text Placeholder 68">
            <a:extLst>
              <a:ext uri="{FF2B5EF4-FFF2-40B4-BE49-F238E27FC236}">
                <a16:creationId xmlns:a16="http://schemas.microsoft.com/office/drawing/2014/main" id="{F7813D45-C279-4A17-A47B-C05830C2B80E}"/>
              </a:ext>
            </a:extLst>
          </p:cNvPr>
          <p:cNvSpPr>
            <a:spLocks noGrp="1"/>
          </p:cNvSpPr>
          <p:nvPr>
            <p:ph type="body" sz="quarter" idx="10"/>
          </p:nvPr>
        </p:nvSpPr>
        <p:spPr>
          <a:xfrm>
            <a:off x="355600" y="5565225"/>
            <a:ext cx="4573656" cy="719448"/>
          </a:xfrm>
        </p:spPr>
        <p:txBody>
          <a:bodyPr/>
          <a:lstStyle>
            <a:lvl1pPr>
              <a:defRPr>
                <a:solidFill>
                  <a:schemeClr val="bg1"/>
                </a:solidFill>
              </a:defRPr>
            </a:lvl1pPr>
          </a:lstStyle>
          <a:p>
            <a:pPr lvl="0"/>
            <a:endParaRPr lang="en-PH"/>
          </a:p>
        </p:txBody>
      </p:sp>
      <p:pic>
        <p:nvPicPr>
          <p:cNvPr id="23" name="Graphic 22">
            <a:extLst>
              <a:ext uri="{FF2B5EF4-FFF2-40B4-BE49-F238E27FC236}">
                <a16:creationId xmlns:a16="http://schemas.microsoft.com/office/drawing/2014/main" id="{20B9C0E4-5FCE-49A4-AA5E-2C1EBD59B02E}"/>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355601" y="722077"/>
            <a:ext cx="3454399" cy="820696"/>
          </a:xfrm>
          <a:prstGeom prst="rect">
            <a:avLst/>
          </a:prstGeom>
        </p:spPr>
      </p:pic>
    </p:spTree>
    <p:extLst>
      <p:ext uri="{BB962C8B-B14F-4D97-AF65-F5344CB8AC3E}">
        <p14:creationId xmlns:p14="http://schemas.microsoft.com/office/powerpoint/2010/main" val="33083985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Divider">
    <p:bg>
      <p:bgRef idx="1001">
        <a:schemeClr val="bg1"/>
      </p:bgRef>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BB04F5A3-69B3-4D43-BD28-86301D0A423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7589" r="24263"/>
          <a:stretch/>
        </p:blipFill>
        <p:spPr>
          <a:xfrm>
            <a:off x="3620218" y="0"/>
            <a:ext cx="8571782" cy="6857999"/>
          </a:xfrm>
          <a:prstGeom prst="rect">
            <a:avLst/>
          </a:prstGeom>
        </p:spPr>
      </p:pic>
      <p:sp>
        <p:nvSpPr>
          <p:cNvPr id="17" name="Freeform: Shape 16">
            <a:extLst>
              <a:ext uri="{FF2B5EF4-FFF2-40B4-BE49-F238E27FC236}">
                <a16:creationId xmlns:a16="http://schemas.microsoft.com/office/drawing/2014/main" id="{00BCCADB-C84A-49A3-9851-8D66D8947E88}"/>
              </a:ext>
            </a:extLst>
          </p:cNvPr>
          <p:cNvSpPr/>
          <p:nvPr userDrawn="1"/>
        </p:nvSpPr>
        <p:spPr>
          <a:xfrm>
            <a:off x="0" y="0"/>
            <a:ext cx="6096000" cy="6858000"/>
          </a:xfrm>
          <a:custGeom>
            <a:avLst/>
            <a:gdLst>
              <a:gd name="connsiteX0" fmla="*/ 0 w 6096000"/>
              <a:gd name="connsiteY0" fmla="*/ 0 h 6858000"/>
              <a:gd name="connsiteX1" fmla="*/ 4560956 w 6096000"/>
              <a:gd name="connsiteY1" fmla="*/ 0 h 6858000"/>
              <a:gd name="connsiteX2" fmla="*/ 6096000 w 6096000"/>
              <a:gd name="connsiteY2" fmla="*/ 6858000 h 6858000"/>
              <a:gd name="connsiteX3" fmla="*/ 4560956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4560956" y="0"/>
                </a:lnTo>
                <a:lnTo>
                  <a:pt x="6096000" y="6858000"/>
                </a:lnTo>
                <a:lnTo>
                  <a:pt x="4560956" y="6858000"/>
                </a:lnTo>
                <a:lnTo>
                  <a:pt x="0" y="6858000"/>
                </a:lnTo>
                <a:close/>
              </a:path>
            </a:pathLst>
          </a:custGeom>
          <a:gradFill flip="none" rotWithShape="1">
            <a:gsLst>
              <a:gs pos="0">
                <a:schemeClr val="accent1"/>
              </a:gs>
              <a:gs pos="100000">
                <a:schemeClr val="accent2">
                  <a:lumMod val="5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PH"/>
          </a:p>
        </p:txBody>
      </p:sp>
      <p:sp>
        <p:nvSpPr>
          <p:cNvPr id="18" name="Freeform: Shape 17">
            <a:extLst>
              <a:ext uri="{FF2B5EF4-FFF2-40B4-BE49-F238E27FC236}">
                <a16:creationId xmlns:a16="http://schemas.microsoft.com/office/drawing/2014/main" id="{5D8ECD5A-E271-41DF-8D61-0EA7F941A193}"/>
              </a:ext>
            </a:extLst>
          </p:cNvPr>
          <p:cNvSpPr/>
          <p:nvPr userDrawn="1"/>
        </p:nvSpPr>
        <p:spPr>
          <a:xfrm>
            <a:off x="4560956" y="0"/>
            <a:ext cx="1903344" cy="6858000"/>
          </a:xfrm>
          <a:custGeom>
            <a:avLst/>
            <a:gdLst>
              <a:gd name="connsiteX0" fmla="*/ 0 w 1903344"/>
              <a:gd name="connsiteY0" fmla="*/ 0 h 6858000"/>
              <a:gd name="connsiteX1" fmla="*/ 368300 w 1903344"/>
              <a:gd name="connsiteY1" fmla="*/ 0 h 6858000"/>
              <a:gd name="connsiteX2" fmla="*/ 1903344 w 1903344"/>
              <a:gd name="connsiteY2" fmla="*/ 6858000 h 6858000"/>
              <a:gd name="connsiteX3" fmla="*/ 1535044 w 190334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903344" h="6858000">
                <a:moveTo>
                  <a:pt x="0" y="0"/>
                </a:moveTo>
                <a:lnTo>
                  <a:pt x="368300" y="0"/>
                </a:lnTo>
                <a:lnTo>
                  <a:pt x="1903344" y="6858000"/>
                </a:lnTo>
                <a:lnTo>
                  <a:pt x="1535044" y="685800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sp>
        <p:nvSpPr>
          <p:cNvPr id="19" name="Freeform: Shape 18">
            <a:extLst>
              <a:ext uri="{FF2B5EF4-FFF2-40B4-BE49-F238E27FC236}">
                <a16:creationId xmlns:a16="http://schemas.microsoft.com/office/drawing/2014/main" id="{D3B98ED6-7E9F-4FD2-8217-62336D631BEB}"/>
              </a:ext>
            </a:extLst>
          </p:cNvPr>
          <p:cNvSpPr/>
          <p:nvPr userDrawn="1"/>
        </p:nvSpPr>
        <p:spPr>
          <a:xfrm>
            <a:off x="4929256" y="0"/>
            <a:ext cx="1903344" cy="6858000"/>
          </a:xfrm>
          <a:custGeom>
            <a:avLst/>
            <a:gdLst>
              <a:gd name="connsiteX0" fmla="*/ 0 w 1903344"/>
              <a:gd name="connsiteY0" fmla="*/ 0 h 6858000"/>
              <a:gd name="connsiteX1" fmla="*/ 368300 w 1903344"/>
              <a:gd name="connsiteY1" fmla="*/ 0 h 6858000"/>
              <a:gd name="connsiteX2" fmla="*/ 1903344 w 1903344"/>
              <a:gd name="connsiteY2" fmla="*/ 6858000 h 6858000"/>
              <a:gd name="connsiteX3" fmla="*/ 1535044 w 190334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903344" h="6858000">
                <a:moveTo>
                  <a:pt x="0" y="0"/>
                </a:moveTo>
                <a:lnTo>
                  <a:pt x="368300" y="0"/>
                </a:lnTo>
                <a:lnTo>
                  <a:pt x="1903344" y="6858000"/>
                </a:lnTo>
                <a:lnTo>
                  <a:pt x="1535044" y="6858000"/>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H"/>
          </a:p>
        </p:txBody>
      </p:sp>
      <p:pic>
        <p:nvPicPr>
          <p:cNvPr id="23" name="Graphic 22">
            <a:extLst>
              <a:ext uri="{FF2B5EF4-FFF2-40B4-BE49-F238E27FC236}">
                <a16:creationId xmlns:a16="http://schemas.microsoft.com/office/drawing/2014/main" id="{20B9C0E4-5FCE-49A4-AA5E-2C1EBD59B02E}"/>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355601" y="722077"/>
            <a:ext cx="3454399" cy="820696"/>
          </a:xfrm>
          <a:prstGeom prst="rect">
            <a:avLst/>
          </a:prstGeom>
        </p:spPr>
      </p:pic>
    </p:spTree>
    <p:extLst>
      <p:ext uri="{BB962C8B-B14F-4D97-AF65-F5344CB8AC3E}">
        <p14:creationId xmlns:p14="http://schemas.microsoft.com/office/powerpoint/2010/main" val="27020706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p:nvPr>
        </p:nvSpPr>
        <p:spPr>
          <a:xfrm>
            <a:off x="298699" y="954157"/>
            <a:ext cx="11588501" cy="46846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p:txBody>
          <a:bodyPr/>
          <a:lstStyle/>
          <a:p>
            <a:endParaRPr lang="en-US"/>
          </a:p>
        </p:txBody>
      </p:sp>
      <p:sp>
        <p:nvSpPr>
          <p:cNvPr id="5" name="Title 4">
            <a:extLst>
              <a:ext uri="{FF2B5EF4-FFF2-40B4-BE49-F238E27FC236}">
                <a16:creationId xmlns:a16="http://schemas.microsoft.com/office/drawing/2014/main" id="{10B3E456-8BF1-49DB-AC6E-4EA50DB246BC}"/>
              </a:ext>
            </a:extLst>
          </p:cNvPr>
          <p:cNvSpPr>
            <a:spLocks noGrp="1"/>
          </p:cNvSpPr>
          <p:nvPr>
            <p:ph type="title"/>
          </p:nvPr>
        </p:nvSpPr>
        <p:spPr/>
        <p:txBody>
          <a:bodyPr/>
          <a:lstStyle/>
          <a:p>
            <a:r>
              <a:rPr lang="en-US"/>
              <a:t>Click to edit Master title style</a:t>
            </a:r>
            <a:endParaRPr lang="en-PH"/>
          </a:p>
        </p:txBody>
      </p:sp>
    </p:spTree>
    <p:extLst>
      <p:ext uri="{BB962C8B-B14F-4D97-AF65-F5344CB8AC3E}">
        <p14:creationId xmlns:p14="http://schemas.microsoft.com/office/powerpoint/2010/main" val="367522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mplate + Subtit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888488"/>
            <a:ext cx="11582401" cy="316592"/>
          </a:xfrm>
        </p:spPr>
        <p:txBody>
          <a:bodyPr>
            <a:normAutofit/>
          </a:bodyPr>
          <a:lstStyle>
            <a:lvl1pPr marL="0" indent="0">
              <a:lnSpc>
                <a:spcPct val="90000"/>
              </a:lnSpc>
              <a:spcBef>
                <a:spcPts val="0"/>
              </a:spcBef>
              <a:buNone/>
              <a:defRPr sz="1800">
                <a:solidFill>
                  <a:schemeClr val="tx1">
                    <a:lumMod val="65000"/>
                    <a:lumOff val="35000"/>
                  </a:schemeClr>
                </a:solidFill>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p>
            <a:endParaRPr lang="en-US"/>
          </a:p>
        </p:txBody>
      </p:sp>
      <p:sp>
        <p:nvSpPr>
          <p:cNvPr id="3" name="Title 2">
            <a:extLst>
              <a:ext uri="{FF2B5EF4-FFF2-40B4-BE49-F238E27FC236}">
                <a16:creationId xmlns:a16="http://schemas.microsoft.com/office/drawing/2014/main" id="{4A7070AD-EF39-4801-96C0-D0F2A9C31788}"/>
              </a:ext>
            </a:extLst>
          </p:cNvPr>
          <p:cNvSpPr>
            <a:spLocks noGrp="1"/>
          </p:cNvSpPr>
          <p:nvPr>
            <p:ph type="title"/>
          </p:nvPr>
        </p:nvSpPr>
        <p:spPr/>
        <p:txBody>
          <a:bodyPr/>
          <a:lstStyle/>
          <a:p>
            <a:r>
              <a:rPr lang="en-US"/>
              <a:t>Click to edit Master title style</a:t>
            </a:r>
            <a:endParaRPr lang="en-PH"/>
          </a:p>
        </p:txBody>
      </p:sp>
    </p:spTree>
    <p:extLst>
      <p:ext uri="{BB962C8B-B14F-4D97-AF65-F5344CB8AC3E}">
        <p14:creationId xmlns:p14="http://schemas.microsoft.com/office/powerpoint/2010/main" val="262354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371600"/>
            <a:ext cx="11582400" cy="4267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a:extLst>
              <a:ext uri="{FF2B5EF4-FFF2-40B4-BE49-F238E27FC236}">
                <a16:creationId xmlns:a16="http://schemas.microsoft.com/office/drawing/2014/main" id="{C524C600-F244-42EF-997C-B7C2836506B9}"/>
              </a:ext>
            </a:extLst>
          </p:cNvPr>
          <p:cNvSpPr>
            <a:spLocks noGrp="1"/>
          </p:cNvSpPr>
          <p:nvPr>
            <p:ph type="body" sz="quarter" idx="11" hasCustomPrompt="1"/>
          </p:nvPr>
        </p:nvSpPr>
        <p:spPr>
          <a:xfrm>
            <a:off x="304800" y="888488"/>
            <a:ext cx="11582401" cy="316592"/>
          </a:xfrm>
        </p:spPr>
        <p:txBody>
          <a:bodyPr>
            <a:normAutofit/>
          </a:bodyPr>
          <a:lstStyle>
            <a:lvl1pPr marL="0" indent="0">
              <a:lnSpc>
                <a:spcPct val="90000"/>
              </a:lnSpc>
              <a:spcBef>
                <a:spcPts val="0"/>
              </a:spcBef>
              <a:buNone/>
              <a:defRPr sz="1800">
                <a:solidFill>
                  <a:schemeClr val="tx1">
                    <a:lumMod val="65000"/>
                    <a:lumOff val="35000"/>
                  </a:schemeClr>
                </a:solidFill>
              </a:defRPr>
            </a:lvl1pPr>
          </a:lstStyle>
          <a:p>
            <a:pPr lvl="0"/>
            <a:r>
              <a:rPr lang="en-US"/>
              <a:t>Subtitle</a:t>
            </a:r>
          </a:p>
        </p:txBody>
      </p:sp>
      <p:sp>
        <p:nvSpPr>
          <p:cNvPr id="11" name="Title 2">
            <a:extLst>
              <a:ext uri="{FF2B5EF4-FFF2-40B4-BE49-F238E27FC236}">
                <a16:creationId xmlns:a16="http://schemas.microsoft.com/office/drawing/2014/main" id="{7D181F67-B46E-4FB2-9E6D-66011788E65C}"/>
              </a:ext>
            </a:extLst>
          </p:cNvPr>
          <p:cNvSpPr>
            <a:spLocks noGrp="1"/>
          </p:cNvSpPr>
          <p:nvPr>
            <p:ph type="title"/>
          </p:nvPr>
        </p:nvSpPr>
        <p:spPr>
          <a:xfrm>
            <a:off x="304799" y="333499"/>
            <a:ext cx="11582401" cy="481839"/>
          </a:xfrm>
        </p:spPr>
        <p:txBody>
          <a:bodyPr/>
          <a:lstStyle/>
          <a:p>
            <a:r>
              <a:rPr lang="en-US"/>
              <a:t>Click to edit Master title style</a:t>
            </a:r>
            <a:endParaRPr lang="en-PH"/>
          </a:p>
        </p:txBody>
      </p:sp>
    </p:spTree>
    <p:extLst>
      <p:ext uri="{BB962C8B-B14F-4D97-AF65-F5344CB8AC3E}">
        <p14:creationId xmlns:p14="http://schemas.microsoft.com/office/powerpoint/2010/main" val="178978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3807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0" y="5713449"/>
            <a:ext cx="12192000" cy="781051"/>
          </a:xfrm>
          <a:prstGeom prst="rect">
            <a:avLst/>
          </a:prstGeom>
        </p:spPr>
        <p:txBody>
          <a:bodyPr anchor="b">
            <a:normAutofit/>
          </a:bodyPr>
          <a:lstStyle>
            <a:lvl1pPr algn="ctr">
              <a:defRPr sz="3600">
                <a:solidFill>
                  <a:schemeClr val="tx2"/>
                </a:solidFill>
              </a:defRPr>
            </a:lvl1pPr>
          </a:lstStyle>
          <a:p>
            <a:r>
              <a:rPr lang="en-US" dirty="0"/>
              <a:t>Click to edit Master title style</a:t>
            </a:r>
          </a:p>
        </p:txBody>
      </p:sp>
      <p:sp>
        <p:nvSpPr>
          <p:cNvPr id="3" name="Subtitle 2"/>
          <p:cNvSpPr>
            <a:spLocks noGrp="1"/>
          </p:cNvSpPr>
          <p:nvPr>
            <p:ph type="subTitle" idx="1"/>
          </p:nvPr>
        </p:nvSpPr>
        <p:spPr>
          <a:xfrm>
            <a:off x="1828800" y="6324600"/>
            <a:ext cx="8534400" cy="685800"/>
          </a:xfrm>
        </p:spPr>
        <p:txBody>
          <a:bodyPr>
            <a:normAutofit/>
          </a:bodyPr>
          <a:lstStyle>
            <a:lvl1pPr marL="0" indent="0" algn="ctr">
              <a:buNone/>
              <a:defRPr sz="2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344693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Light Backgroun">
    <p:spTree>
      <p:nvGrpSpPr>
        <p:cNvPr id="1" name=""/>
        <p:cNvGrpSpPr/>
        <p:nvPr/>
      </p:nvGrpSpPr>
      <p:grpSpPr>
        <a:xfrm>
          <a:off x="0" y="0"/>
          <a:ext cx="0" cy="0"/>
          <a:chOff x="0" y="0"/>
          <a:chExt cx="0" cy="0"/>
        </a:xfrm>
      </p:grpSpPr>
      <p:sp>
        <p:nvSpPr>
          <p:cNvPr id="3" name="Content Placeholder 2"/>
          <p:cNvSpPr>
            <a:spLocks noGrp="1"/>
          </p:cNvSpPr>
          <p:nvPr>
            <p:ph sz="quarter" idx="10"/>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8881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1075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402336" y="1527048"/>
            <a:ext cx="1133856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6A577B45-432B-573F-F0AB-45C602C46638}"/>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FA368933-A8B2-C43E-6C73-DF282CD5E34D}"/>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4F20FC24-88BE-1FA0-3361-93F82F80A8F2}"/>
              </a:ext>
            </a:extLst>
          </p:cNvPr>
          <p:cNvSpPr>
            <a:spLocks noGrp="1"/>
          </p:cNvSpPr>
          <p:nvPr>
            <p:ph type="sldNum" sz="quarter" idx="12"/>
          </p:nvPr>
        </p:nvSpPr>
        <p:spPr>
          <a:xfrm>
            <a:off x="5816600" y="1027114"/>
            <a:ext cx="609600" cy="441325"/>
          </a:xfrm>
        </p:spPr>
        <p:txBody>
          <a:bodyPr/>
          <a:lstStyle>
            <a:lvl1pPr>
              <a:defRPr/>
            </a:lvl1pPr>
          </a:lstStyle>
          <a:p>
            <a:pPr>
              <a:defRPr/>
            </a:pPr>
            <a:fld id="{5435D883-8E28-43FC-9DD7-7471EBF52802}" type="slidenum">
              <a:rPr lang="en-US" altLang="en-US"/>
              <a:pPr>
                <a:defRPr/>
              </a:pPr>
              <a:t>‹#›</a:t>
            </a:fld>
            <a:endParaRPr lang="en-US" altLang="en-US"/>
          </a:p>
        </p:txBody>
      </p:sp>
    </p:spTree>
    <p:extLst>
      <p:ext uri="{BB962C8B-B14F-4D97-AF65-F5344CB8AC3E}">
        <p14:creationId xmlns:p14="http://schemas.microsoft.com/office/powerpoint/2010/main" val="336613737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theme" Target="../theme/theme2.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67BCB25-6A7F-4D71-84B7-1D56F63FF197}"/>
              </a:ext>
            </a:extLst>
          </p:cNvPr>
          <p:cNvSpPr/>
          <p:nvPr userDrawn="1"/>
        </p:nvSpPr>
        <p:spPr>
          <a:xfrm>
            <a:off x="0" y="6772275"/>
            <a:ext cx="12188952" cy="95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Trapezoid 26">
            <a:extLst>
              <a:ext uri="{FF2B5EF4-FFF2-40B4-BE49-F238E27FC236}">
                <a16:creationId xmlns:a16="http://schemas.microsoft.com/office/drawing/2014/main" id="{7D6551BD-4917-4D77-98F8-81FBE4E9FC62}"/>
              </a:ext>
            </a:extLst>
          </p:cNvPr>
          <p:cNvSpPr/>
          <p:nvPr userDrawn="1"/>
        </p:nvSpPr>
        <p:spPr>
          <a:xfrm>
            <a:off x="9792038" y="6252444"/>
            <a:ext cx="2095164" cy="605555"/>
          </a:xfrm>
          <a:prstGeom prst="trapezoid">
            <a:avLst/>
          </a:prstGeom>
          <a:solidFill>
            <a:srgbClr val="2F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6" name="Trapezoid 25">
            <a:extLst>
              <a:ext uri="{FF2B5EF4-FFF2-40B4-BE49-F238E27FC236}">
                <a16:creationId xmlns:a16="http://schemas.microsoft.com/office/drawing/2014/main" id="{89E44212-934A-47E4-B15B-29D3C4E8F144}"/>
              </a:ext>
            </a:extLst>
          </p:cNvPr>
          <p:cNvSpPr/>
          <p:nvPr userDrawn="1"/>
        </p:nvSpPr>
        <p:spPr>
          <a:xfrm>
            <a:off x="9495748" y="6252444"/>
            <a:ext cx="2095164" cy="605555"/>
          </a:xfrm>
          <a:prstGeom prst="trapezoid">
            <a:avLst/>
          </a:prstGeom>
          <a:solidFill>
            <a:srgbClr val="A0B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grpSp>
        <p:nvGrpSpPr>
          <p:cNvPr id="25" name="Group 24">
            <a:extLst>
              <a:ext uri="{FF2B5EF4-FFF2-40B4-BE49-F238E27FC236}">
                <a16:creationId xmlns:a16="http://schemas.microsoft.com/office/drawing/2014/main" id="{383D7F73-7B51-4DA4-BE93-CA5D4D783B1B}"/>
              </a:ext>
            </a:extLst>
          </p:cNvPr>
          <p:cNvGrpSpPr/>
          <p:nvPr userDrawn="1"/>
        </p:nvGrpSpPr>
        <p:grpSpPr>
          <a:xfrm>
            <a:off x="9233762" y="6252451"/>
            <a:ext cx="2095164" cy="605555"/>
            <a:chOff x="304796" y="6369042"/>
            <a:chExt cx="1691726" cy="488950"/>
          </a:xfrm>
        </p:grpSpPr>
        <p:sp>
          <p:nvSpPr>
            <p:cNvPr id="7" name="Trapezoid 6">
              <a:extLst>
                <a:ext uri="{FF2B5EF4-FFF2-40B4-BE49-F238E27FC236}">
                  <a16:creationId xmlns:a16="http://schemas.microsoft.com/office/drawing/2014/main" id="{097F51DF-EE3E-4759-9219-31334542830C}"/>
                </a:ext>
              </a:extLst>
            </p:cNvPr>
            <p:cNvSpPr/>
            <p:nvPr userDrawn="1"/>
          </p:nvSpPr>
          <p:spPr>
            <a:xfrm>
              <a:off x="304796" y="6369042"/>
              <a:ext cx="1691726" cy="488950"/>
            </a:xfrm>
            <a:prstGeom prst="trapezoi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12" name="Graphic 11">
              <a:extLst>
                <a:ext uri="{FF2B5EF4-FFF2-40B4-BE49-F238E27FC236}">
                  <a16:creationId xmlns:a16="http://schemas.microsoft.com/office/drawing/2014/main" id="{ED84842D-0CC9-4F22-B993-CD37CF6726C5}"/>
                </a:ext>
              </a:extLst>
            </p:cNvPr>
            <p:cNvPicPr>
              <a:picLocks noChangeAspect="1"/>
            </p:cNvPicPr>
            <p:nvPr userDrawn="1"/>
          </p:nvPicPr>
          <p:blipFill>
            <a:blip r:embed="rId12">
              <a:lum bright="100000"/>
              <a:extLst>
                <a:ext uri="{96DAC541-7B7A-43D3-8B79-37D633B846F1}">
                  <asvg:svgBlip xmlns:asvg="http://schemas.microsoft.com/office/drawing/2016/SVG/main" r:embed="rId13"/>
                </a:ext>
              </a:extLst>
            </a:blip>
            <a:stretch>
              <a:fillRect/>
            </a:stretch>
          </p:blipFill>
          <p:spPr>
            <a:xfrm>
              <a:off x="487088" y="6459941"/>
              <a:ext cx="1330675" cy="316141"/>
            </a:xfrm>
            <a:prstGeom prst="rect">
              <a:avLst/>
            </a:prstGeom>
          </p:spPr>
        </p:pic>
      </p:grpSp>
      <p:sp>
        <p:nvSpPr>
          <p:cNvPr id="2" name="Title Placeholder 1"/>
          <p:cNvSpPr>
            <a:spLocks noGrp="1"/>
          </p:cNvSpPr>
          <p:nvPr userDrawn="1">
            <p:ph type="title"/>
          </p:nvPr>
        </p:nvSpPr>
        <p:spPr>
          <a:xfrm>
            <a:off x="304799" y="333499"/>
            <a:ext cx="11582401" cy="481839"/>
          </a:xfrm>
          <a:prstGeom prst="rect">
            <a:avLst/>
          </a:prstGeom>
        </p:spPr>
        <p:txBody>
          <a:bodyPr vert="horz" lIns="0" tIns="64008" rIns="0" bIns="0" rtlCol="0" anchor="t" anchorCtr="0">
            <a:noAutofit/>
          </a:bodyPr>
          <a:lstStyle/>
          <a:p>
            <a:r>
              <a:rPr lang="en-US"/>
              <a:t>Click to edit Master title style</a:t>
            </a:r>
          </a:p>
        </p:txBody>
      </p:sp>
      <p:sp>
        <p:nvSpPr>
          <p:cNvPr id="4" name="Text Placeholder 3">
            <a:extLst>
              <a:ext uri="{FF2B5EF4-FFF2-40B4-BE49-F238E27FC236}">
                <a16:creationId xmlns:a16="http://schemas.microsoft.com/office/drawing/2014/main" id="{64EA8DB1-B4DD-4F3D-9CAB-994462C51D17}"/>
              </a:ext>
            </a:extLst>
          </p:cNvPr>
          <p:cNvSpPr>
            <a:spLocks noGrp="1"/>
          </p:cNvSpPr>
          <p:nvPr userDrawn="1">
            <p:ph type="body" idx="1"/>
          </p:nvPr>
        </p:nvSpPr>
        <p:spPr>
          <a:xfrm>
            <a:off x="301750" y="977699"/>
            <a:ext cx="11582401" cy="4584901"/>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BD641B0E-CDE6-4F1D-B3A5-7CEDD4AA3405}"/>
              </a:ext>
            </a:extLst>
          </p:cNvPr>
          <p:cNvSpPr>
            <a:spLocks noGrp="1"/>
          </p:cNvSpPr>
          <p:nvPr userDrawn="1">
            <p:ph type="ftr" sz="quarter" idx="3"/>
          </p:nvPr>
        </p:nvSpPr>
        <p:spPr>
          <a:xfrm>
            <a:off x="298699" y="5724959"/>
            <a:ext cx="11585448" cy="365125"/>
          </a:xfrm>
          <a:prstGeom prst="rect">
            <a:avLst/>
          </a:prstGeom>
        </p:spPr>
        <p:txBody>
          <a:bodyPr vert="horz" lIns="0" tIns="0" rIns="0" bIns="0" rtlCol="0" anchor="b"/>
          <a:lstStyle>
            <a:lvl1pPr algn="l">
              <a:defRPr sz="800">
                <a:solidFill>
                  <a:schemeClr val="tx1">
                    <a:lumMod val="50000"/>
                    <a:lumOff val="50000"/>
                  </a:schemeClr>
                </a:solidFill>
              </a:defRPr>
            </a:lvl1pPr>
          </a:lstStyle>
          <a:p>
            <a:r>
              <a:rPr lang="en-US"/>
              <a:t>Footer</a:t>
            </a:r>
          </a:p>
        </p:txBody>
      </p:sp>
      <p:cxnSp>
        <p:nvCxnSpPr>
          <p:cNvPr id="29" name="Straight Connector 28">
            <a:extLst>
              <a:ext uri="{FF2B5EF4-FFF2-40B4-BE49-F238E27FC236}">
                <a16:creationId xmlns:a16="http://schemas.microsoft.com/office/drawing/2014/main" id="{34DFEC00-1CC2-4F66-A76F-AB7FDAC99F3E}"/>
              </a:ext>
            </a:extLst>
          </p:cNvPr>
          <p:cNvCxnSpPr>
            <a:cxnSpLocks/>
          </p:cNvCxnSpPr>
          <p:nvPr userDrawn="1"/>
        </p:nvCxnSpPr>
        <p:spPr>
          <a:xfrm>
            <a:off x="598583" y="6400176"/>
            <a:ext cx="0" cy="14092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D44EA017-5F2B-42E1-B6CC-C1B79E5FDA2D}"/>
              </a:ext>
            </a:extLst>
          </p:cNvPr>
          <p:cNvSpPr txBox="1"/>
          <p:nvPr userDrawn="1"/>
        </p:nvSpPr>
        <p:spPr>
          <a:xfrm>
            <a:off x="304796" y="6416778"/>
            <a:ext cx="225898" cy="107722"/>
          </a:xfrm>
          <a:prstGeom prst="rect">
            <a:avLst/>
          </a:prstGeom>
          <a:noFill/>
        </p:spPr>
        <p:txBody>
          <a:bodyPr wrap="square" lIns="0" tIns="0" rIns="0" bIns="0" rtlCol="0" anchor="ctr" anchorCtr="0">
            <a:noAutofit/>
          </a:bodyPr>
          <a:lstStyle/>
          <a:p>
            <a:pPr algn="l"/>
            <a:fld id="{996B5273-46EB-4870-A6B0-6E7F43CBD6D0}" type="slidenum">
              <a:rPr lang="en-US" sz="700" smtClean="0">
                <a:solidFill>
                  <a:schemeClr val="tx1">
                    <a:lumMod val="50000"/>
                    <a:lumOff val="50000"/>
                  </a:schemeClr>
                </a:solidFill>
              </a:rPr>
              <a:pPr algn="l"/>
              <a:t>‹#›</a:t>
            </a:fld>
            <a:endParaRPr lang="en-US" sz="1350">
              <a:solidFill>
                <a:schemeClr val="tx1">
                  <a:lumMod val="50000"/>
                  <a:lumOff val="50000"/>
                </a:schemeClr>
              </a:solidFill>
            </a:endParaRPr>
          </a:p>
        </p:txBody>
      </p:sp>
      <p:sp>
        <p:nvSpPr>
          <p:cNvPr id="31" name="TextBox 30">
            <a:extLst>
              <a:ext uri="{FF2B5EF4-FFF2-40B4-BE49-F238E27FC236}">
                <a16:creationId xmlns:a16="http://schemas.microsoft.com/office/drawing/2014/main" id="{8BA821A7-A157-40EB-98C7-F7CB1921F217}"/>
              </a:ext>
            </a:extLst>
          </p:cNvPr>
          <p:cNvSpPr txBox="1"/>
          <p:nvPr userDrawn="1"/>
        </p:nvSpPr>
        <p:spPr>
          <a:xfrm>
            <a:off x="756458" y="6416778"/>
            <a:ext cx="1752295" cy="107722"/>
          </a:xfrm>
          <a:prstGeom prst="rect">
            <a:avLst/>
          </a:prstGeom>
          <a:noFill/>
        </p:spPr>
        <p:txBody>
          <a:bodyPr wrap="square" lIns="0" tIns="0" rIns="0" bIns="0" rtlCol="0" anchor="ctr" anchorCtr="0">
            <a:noAutofit/>
          </a:bodyPr>
          <a:lstStyle/>
          <a:p>
            <a:pPr algn="l"/>
            <a:r>
              <a:rPr lang="en-US" sz="700">
                <a:solidFill>
                  <a:schemeClr val="tx1">
                    <a:lumMod val="50000"/>
                    <a:lumOff val="50000"/>
                  </a:schemeClr>
                </a:solidFill>
              </a:rPr>
              <a:t>© 2021 Terrace Metrics</a:t>
            </a:r>
          </a:p>
        </p:txBody>
      </p:sp>
      <p:cxnSp>
        <p:nvCxnSpPr>
          <p:cNvPr id="33" name="Straight Connector 32">
            <a:extLst>
              <a:ext uri="{FF2B5EF4-FFF2-40B4-BE49-F238E27FC236}">
                <a16:creationId xmlns:a16="http://schemas.microsoft.com/office/drawing/2014/main" id="{E6BE0071-3496-4278-B713-F301CF4E7D30}"/>
              </a:ext>
            </a:extLst>
          </p:cNvPr>
          <p:cNvCxnSpPr>
            <a:cxnSpLocks/>
          </p:cNvCxnSpPr>
          <p:nvPr userDrawn="1"/>
        </p:nvCxnSpPr>
        <p:spPr>
          <a:xfrm>
            <a:off x="303276" y="266699"/>
            <a:ext cx="11585448" cy="0"/>
          </a:xfrm>
          <a:prstGeom prst="line">
            <a:avLst/>
          </a:prstGeom>
          <a:ln w="19050">
            <a:solidFill>
              <a:schemeClr val="accent1">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00383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2800" b="0" kern="1200" cap="all" baseline="0">
          <a:solidFill>
            <a:schemeClr val="accent6"/>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20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pos="7488">
          <p15:clr>
            <a:srgbClr val="F26B43"/>
          </p15:clr>
        </p15:guide>
        <p15:guide id="5" orient="horz" pos="768">
          <p15:clr>
            <a:srgbClr val="F26B43"/>
          </p15:clr>
        </p15:guide>
        <p15:guide id="6" orient="horz" pos="3838">
          <p15:clr>
            <a:srgbClr val="F26B43"/>
          </p15:clr>
        </p15:guide>
        <p15:guide id="7" orient="horz" pos="3520">
          <p15:clr>
            <a:srgbClr val="F26B43"/>
          </p15:clr>
        </p15:guide>
        <p15:guide id="8" pos="18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BDBDBD"/>
            </a:gs>
            <a:gs pos="38000">
              <a:srgbClr val="DEDEDE"/>
            </a:gs>
            <a:gs pos="0">
              <a:schemeClr val="bg1"/>
            </a:gs>
            <a:gs pos="10000">
              <a:schemeClr val="bg1">
                <a:tint val="45000"/>
                <a:shade val="99000"/>
                <a:satMod val="350000"/>
                <a:lumMod val="6000"/>
                <a:lumOff val="94000"/>
              </a:schemeClr>
            </a:gs>
            <a:gs pos="100000">
              <a:schemeClr val="accent6">
                <a:lumMod val="40000"/>
                <a:lumOff val="60000"/>
              </a:schemeClr>
            </a:gs>
          </a:gsLst>
          <a:lin ang="5400000" scaled="0"/>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990601"/>
            <a:ext cx="10972800" cy="4248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7120DE-773C-4228-805C-6AFBE71995C7}" type="datetime1">
              <a:rPr lang="en-US" smtClean="0">
                <a:solidFill>
                  <a:prstClr val="black">
                    <a:tint val="75000"/>
                  </a:prstClr>
                </a:solidFill>
              </a:rPr>
              <a:t>1/14/2026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9AA8B-2E7A-4BBC-8FDE-CA7CF71DD330}" type="slidenum">
              <a:rPr lang="en-US" smtClean="0">
                <a:solidFill>
                  <a:prstClr val="black">
                    <a:tint val="75000"/>
                  </a:prstClr>
                </a:solidFill>
              </a:rPr>
              <a:pPr/>
              <a:t>‹#›</a:t>
            </a:fld>
            <a:endParaRPr lang="en-US">
              <a:solidFill>
                <a:prstClr val="black">
                  <a:tint val="75000"/>
                </a:prstClr>
              </a:solidFill>
            </a:endParaRPr>
          </a:p>
        </p:txBody>
      </p:sp>
      <p:sp>
        <p:nvSpPr>
          <p:cNvPr id="13" name="Title Placeholder 12"/>
          <p:cNvSpPr>
            <a:spLocks noGrp="1"/>
          </p:cNvSpPr>
          <p:nvPr>
            <p:ph type="title"/>
          </p:nvPr>
        </p:nvSpPr>
        <p:spPr>
          <a:xfrm>
            <a:off x="609600" y="1"/>
            <a:ext cx="10972800" cy="944563"/>
          </a:xfrm>
          <a:prstGeom prst="rect">
            <a:avLst/>
          </a:prstGeom>
        </p:spPr>
        <p:txBody>
          <a:bodyPr vert="horz" lIns="91440" tIns="45720" rIns="91440" bIns="45720" rtlCol="0" anchor="b" anchorCtr="0">
            <a:normAutofit/>
          </a:bodyPr>
          <a:lstStyle/>
          <a:p>
            <a:r>
              <a:rPr lang="en-US" dirty="0"/>
              <a:t>Click to edit Master title style</a:t>
            </a:r>
          </a:p>
        </p:txBody>
      </p:sp>
      <p:sp>
        <p:nvSpPr>
          <p:cNvPr id="9" name="Rectangle 8"/>
          <p:cNvSpPr/>
          <p:nvPr userDrawn="1"/>
        </p:nvSpPr>
        <p:spPr>
          <a:xfrm>
            <a:off x="0" y="6553200"/>
            <a:ext cx="12192000" cy="30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Tree>
    <p:extLst>
      <p:ext uri="{BB962C8B-B14F-4D97-AF65-F5344CB8AC3E}">
        <p14:creationId xmlns:p14="http://schemas.microsoft.com/office/powerpoint/2010/main" val="355791957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Lst>
  <p:hf hdr="0" ftr="0" dt="0"/>
  <p:txStyles>
    <p:titleStyle>
      <a:lvl1pPr algn="l" defTabSz="914400" rtl="0" eaLnBrk="1" latinLnBrk="0" hangingPunct="1">
        <a:spcBef>
          <a:spcPct val="0"/>
        </a:spcBef>
        <a:buNone/>
        <a:defRPr sz="4000" kern="1200">
          <a:solidFill>
            <a:schemeClr val="tx2">
              <a:lumMod val="50000"/>
            </a:schemeClr>
          </a:solidFill>
          <a:latin typeface="Century Gothic" panose="020B0502020202020204" pitchFamily="34" charset="0"/>
          <a:ea typeface="+mj-ea"/>
          <a:cs typeface="+mj-cs"/>
        </a:defRPr>
      </a:lvl1pPr>
    </p:titleStyle>
    <p:bodyStyle>
      <a:lvl1pPr marL="0" indent="0" algn="l" defTabSz="914400" rtl="0" eaLnBrk="1" latinLnBrk="0" hangingPunct="1">
        <a:spcBef>
          <a:spcPct val="20000"/>
        </a:spcBef>
        <a:buFontTx/>
        <a:buNone/>
        <a:defRPr sz="2400" kern="1200">
          <a:solidFill>
            <a:schemeClr val="tx1"/>
          </a:solidFill>
          <a:latin typeface="Century Gothic" panose="020B0502020202020204" pitchFamily="34" charset="0"/>
          <a:ea typeface="+mn-ea"/>
          <a:cs typeface="+mn-cs"/>
        </a:defRPr>
      </a:lvl1pPr>
      <a:lvl2pPr marL="0" indent="0" algn="l" defTabSz="914400" rtl="0" eaLnBrk="1" latinLnBrk="0" hangingPunct="1">
        <a:spcBef>
          <a:spcPct val="20000"/>
        </a:spcBef>
        <a:buFontTx/>
        <a:buNone/>
        <a:defRPr sz="2400" kern="1200">
          <a:solidFill>
            <a:schemeClr val="tx1"/>
          </a:solidFill>
          <a:latin typeface="Century Gothic" panose="020B0502020202020204" pitchFamily="34" charset="0"/>
          <a:ea typeface="+mn-ea"/>
          <a:cs typeface="+mn-cs"/>
        </a:defRPr>
      </a:lvl2pPr>
      <a:lvl3pPr marL="0" indent="0" algn="l" defTabSz="914400" rtl="0" eaLnBrk="1" latinLnBrk="0" hangingPunct="1">
        <a:spcBef>
          <a:spcPct val="20000"/>
        </a:spcBef>
        <a:buFontTx/>
        <a:buNone/>
        <a:defRPr sz="2400" kern="1200">
          <a:solidFill>
            <a:schemeClr val="tx1"/>
          </a:solidFill>
          <a:latin typeface="+mn-lt"/>
          <a:ea typeface="+mn-ea"/>
          <a:cs typeface="+mn-cs"/>
        </a:defRPr>
      </a:lvl3pPr>
      <a:lvl4pPr marL="0" indent="0" algn="l" defTabSz="914400" rtl="0" eaLnBrk="1" latinLnBrk="0" hangingPunct="1">
        <a:spcBef>
          <a:spcPct val="20000"/>
        </a:spcBef>
        <a:buFontTx/>
        <a:buNone/>
        <a:defRPr sz="2400" kern="1200">
          <a:solidFill>
            <a:schemeClr val="tx1"/>
          </a:solidFill>
          <a:latin typeface="+mn-lt"/>
          <a:ea typeface="+mn-ea"/>
          <a:cs typeface="+mn-cs"/>
        </a:defRPr>
      </a:lvl4pPr>
      <a:lvl5pPr marL="0" indent="0" algn="l" defTabSz="914400" rtl="0" eaLnBrk="1" latinLnBrk="0" hangingPunct="1">
        <a:spcBef>
          <a:spcPct val="20000"/>
        </a:spcBef>
        <a:buFontTx/>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C4EF4B-D372-4872-A37D-1F30189BBCDD}"/>
              </a:ext>
            </a:extLst>
          </p:cNvPr>
          <p:cNvSpPr>
            <a:spLocks noGrp="1"/>
          </p:cNvSpPr>
          <p:nvPr>
            <p:ph type="title"/>
          </p:nvPr>
        </p:nvSpPr>
        <p:spPr>
          <a:xfrm>
            <a:off x="355600" y="3343094"/>
            <a:ext cx="4573656" cy="1495794"/>
          </a:xfrm>
        </p:spPr>
        <p:txBody>
          <a:bodyPr anchor="b">
            <a:normAutofit/>
          </a:bodyPr>
          <a:lstStyle/>
          <a:p>
            <a:r>
              <a:rPr lang="en-US" dirty="0"/>
              <a:t>Tier 2 Anxiety Curriculum: A Brief overview</a:t>
            </a:r>
          </a:p>
        </p:txBody>
      </p:sp>
      <p:sp>
        <p:nvSpPr>
          <p:cNvPr id="9" name="Text Placeholder 2">
            <a:extLst>
              <a:ext uri="{FF2B5EF4-FFF2-40B4-BE49-F238E27FC236}">
                <a16:creationId xmlns:a16="http://schemas.microsoft.com/office/drawing/2014/main" id="{CCB15729-6735-EBDA-B468-67FC850E66B4}"/>
              </a:ext>
            </a:extLst>
          </p:cNvPr>
          <p:cNvSpPr>
            <a:spLocks noGrp="1"/>
          </p:cNvSpPr>
          <p:nvPr>
            <p:ph type="body" sz="quarter" idx="10"/>
          </p:nvPr>
        </p:nvSpPr>
        <p:spPr>
          <a:xfrm>
            <a:off x="355600" y="5565225"/>
            <a:ext cx="4573656" cy="719448"/>
          </a:xfrm>
        </p:spPr>
        <p:txBody>
          <a:bodyPr/>
          <a:lstStyle/>
          <a:p>
            <a:endParaRPr lang="en-US"/>
          </a:p>
        </p:txBody>
      </p:sp>
    </p:spTree>
    <p:extLst>
      <p:ext uri="{BB962C8B-B14F-4D97-AF65-F5344CB8AC3E}">
        <p14:creationId xmlns:p14="http://schemas.microsoft.com/office/powerpoint/2010/main" val="2705607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0EC23F-818B-305B-2397-911D66BA2348}"/>
              </a:ext>
            </a:extLst>
          </p:cNvPr>
          <p:cNvSpPr>
            <a:spLocks noGrp="1"/>
          </p:cNvSpPr>
          <p:nvPr>
            <p:ph sz="quarter" idx="10"/>
            <p:extLst>
              <p:ext uri="{E7BDC344-281C-4309-B0C6-D0EE65EED2A8}">
                <p202:designPr xmlns:p202="http://schemas.microsoft.com/office/powerpoint/2020/02/main">
                  <p202:designTagLst>
                    <p202:designTag name="ARCH:1:CLS" val="BulletedText"/>
                  </p202:designTagLst>
                </p202:designPr>
              </p:ext>
            </p:extLst>
          </p:nvPr>
        </p:nvSpPr>
        <p:spPr>
          <a:xfrm>
            <a:off x="307853" y="901496"/>
            <a:ext cx="11588501" cy="4823463"/>
          </a:xfrm>
        </p:spPr>
        <p:txBody>
          <a:bodyPr>
            <a:normAutofit fontScale="92500" lnSpcReduction="10000"/>
          </a:bodyPr>
          <a:lstStyle/>
          <a:p>
            <a:pPr algn="ctr"/>
            <a:r>
              <a:rPr lang="en-US" sz="4000" b="1" dirty="0"/>
              <a:t>What This Will Cover</a:t>
            </a:r>
            <a:r>
              <a:rPr lang="en-US" sz="4000" dirty="0"/>
              <a:t>:</a:t>
            </a:r>
          </a:p>
          <a:p>
            <a:pPr>
              <a:buFont typeface="Arial" panose="020B0604020202020204" pitchFamily="34" charset="0"/>
              <a:buChar char="•"/>
            </a:pPr>
            <a:r>
              <a:rPr lang="en-US" sz="2800" dirty="0"/>
              <a:t>Where to access/how to use the materials</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9302A"/>
                </a:solidFill>
                <a:effectLst/>
                <a:uLnTx/>
                <a:uFillTx/>
                <a:latin typeface="Arial"/>
                <a:ea typeface="+mn-ea"/>
                <a:cs typeface="+mn-cs"/>
              </a:rPr>
              <a:t>Key highlights of the curricula (including its foundation on brain science)</a:t>
            </a:r>
            <a:endParaRPr lang="en-US" sz="2800" dirty="0"/>
          </a:p>
          <a:p>
            <a:pPr>
              <a:buFont typeface="Arial" panose="020B0604020202020204" pitchFamily="34" charset="0"/>
              <a:buChar char="•"/>
            </a:pPr>
            <a:r>
              <a:rPr lang="en-US" sz="2800" dirty="0"/>
              <a:t>Discussion of key aspects within the curricula (particularly for grades 6-12)</a:t>
            </a:r>
          </a:p>
          <a:p>
            <a:pPr>
              <a:buFont typeface="Arial" panose="020B0604020202020204" pitchFamily="34" charset="0"/>
              <a:buChar char="•"/>
            </a:pPr>
            <a:r>
              <a:rPr lang="en-US" sz="2800" dirty="0"/>
              <a:t>Considering group dynamics (which applies to any Tier 2 group intervention)</a:t>
            </a:r>
          </a:p>
          <a:p>
            <a:pPr>
              <a:buFont typeface="Arial" panose="020B0604020202020204" pitchFamily="34" charset="0"/>
              <a:buChar char="•"/>
            </a:pPr>
            <a:endParaRPr lang="en-US" dirty="0"/>
          </a:p>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rgbClr val="39302A"/>
                </a:solidFill>
                <a:effectLst/>
                <a:uLnTx/>
                <a:uFillTx/>
                <a:latin typeface="Arial"/>
                <a:ea typeface="+mn-ea"/>
                <a:cs typeface="+mn-cs"/>
              </a:rPr>
              <a:t>What This Will Not Cover</a:t>
            </a:r>
            <a:r>
              <a:rPr kumimoji="0" lang="en-US" sz="4000" b="0" i="0" u="none" strike="noStrike" kern="1200" cap="none" spc="0" normalizeH="0" baseline="0" noProof="0" dirty="0">
                <a:ln>
                  <a:noFill/>
                </a:ln>
                <a:solidFill>
                  <a:srgbClr val="39302A"/>
                </a:solidFill>
                <a:effectLst/>
                <a:uLnTx/>
                <a:uFillTx/>
                <a:latin typeface="Arial"/>
                <a:ea typeface="+mn-ea"/>
                <a:cs typeface="+mn-cs"/>
              </a:rPr>
              <a:t>:</a:t>
            </a:r>
            <a:r>
              <a:rPr kumimoji="0" lang="en-US" sz="4000" b="0" i="0" u="none" strike="noStrike" kern="1200" cap="none" spc="0" normalizeH="0" baseline="30000" noProof="0" dirty="0">
                <a:ln>
                  <a:noFill/>
                </a:ln>
                <a:solidFill>
                  <a:srgbClr val="39302A"/>
                </a:solidFill>
                <a:effectLst/>
                <a:uLnTx/>
                <a:uFillTx/>
                <a:latin typeface="Arial"/>
                <a:ea typeface="+mn-ea"/>
                <a:cs typeface="+mn-cs"/>
              </a:rPr>
              <a:t>*</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9302A"/>
                </a:solidFill>
                <a:effectLst/>
                <a:uLnTx/>
                <a:uFillTx/>
                <a:latin typeface="Arial"/>
                <a:ea typeface="+mn-ea"/>
                <a:cs typeface="+mn-cs"/>
              </a:rPr>
              <a:t>Step-by-step review of each </a:t>
            </a:r>
            <a:r>
              <a:rPr lang="en-US" sz="2800" dirty="0">
                <a:solidFill>
                  <a:srgbClr val="39302A"/>
                </a:solidFill>
                <a:latin typeface="Arial"/>
              </a:rPr>
              <a:t>s</a:t>
            </a:r>
            <a:r>
              <a:rPr kumimoji="0" lang="en-US" sz="2800" b="0" i="0" u="none" strike="noStrike" kern="1200" cap="none" spc="0" normalizeH="0" baseline="0" noProof="0" dirty="0" err="1">
                <a:ln>
                  <a:noFill/>
                </a:ln>
                <a:solidFill>
                  <a:srgbClr val="39302A"/>
                </a:solidFill>
                <a:effectLst/>
                <a:uLnTx/>
                <a:uFillTx/>
                <a:latin typeface="Arial"/>
                <a:ea typeface="+mn-ea"/>
                <a:cs typeface="+mn-cs"/>
              </a:rPr>
              <a:t>ession</a:t>
            </a:r>
            <a:endParaRPr kumimoji="0" lang="en-US" sz="2800" b="0" i="0" u="none" strike="noStrike" kern="1200" cap="none" spc="0" normalizeH="0" baseline="0" noProof="0" dirty="0">
              <a:ln>
                <a:noFill/>
              </a:ln>
              <a:solidFill>
                <a:srgbClr val="39302A"/>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9302A"/>
                </a:solidFill>
                <a:effectLst/>
                <a:uLnTx/>
                <a:uFillTx/>
                <a:latin typeface="Arial"/>
                <a:ea typeface="+mn-ea"/>
                <a:cs typeface="+mn-cs"/>
              </a:rPr>
              <a:t>In-depth review of the handouts</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dirty="0">
              <a:solidFill>
                <a:srgbClr val="39302A"/>
              </a:solidFill>
              <a:latin typeface="Arial"/>
            </a:endParaRPr>
          </a:p>
          <a:p>
            <a:pPr marL="0" marR="0" lvl="0" indent="0" algn="l" defTabSz="914400" rtl="0" eaLnBrk="1" fontAlgn="auto" latinLnBrk="0" hangingPunct="1">
              <a:lnSpc>
                <a:spcPct val="100000"/>
              </a:lnSpc>
              <a:spcBef>
                <a:spcPts val="600"/>
              </a:spcBef>
              <a:spcAft>
                <a:spcPts val="0"/>
              </a:spcAft>
              <a:buClrTx/>
              <a:buSzTx/>
              <a:tabLst/>
              <a:defRPr/>
            </a:pPr>
            <a:r>
              <a:rPr kumimoji="0" lang="en-US" sz="1300" b="1" i="1" u="sng" strike="noStrike" kern="1200" cap="none" spc="0" normalizeH="0" baseline="0" noProof="0" dirty="0">
                <a:ln>
                  <a:noFill/>
                </a:ln>
                <a:solidFill>
                  <a:schemeClr val="accent1"/>
                </a:solidFill>
                <a:effectLst/>
                <a:uLnTx/>
                <a:uFillTx/>
                <a:latin typeface="Arial"/>
                <a:ea typeface="+mn-ea"/>
                <a:cs typeface="+mn-cs"/>
              </a:rPr>
              <a:t>*Contact Terrace Metrics to schedule additional workshop on these topics</a:t>
            </a:r>
          </a:p>
          <a:p>
            <a:pPr>
              <a:buFont typeface="Arial" panose="020B0604020202020204" pitchFamily="34" charset="0"/>
              <a:buChar char="•"/>
            </a:pPr>
            <a:endParaRPr lang="en-US" dirty="0"/>
          </a:p>
        </p:txBody>
      </p:sp>
      <p:sp>
        <p:nvSpPr>
          <p:cNvPr id="8" name="Footer Placeholder 2">
            <a:extLst>
              <a:ext uri="{FF2B5EF4-FFF2-40B4-BE49-F238E27FC236}">
                <a16:creationId xmlns:a16="http://schemas.microsoft.com/office/drawing/2014/main" id="{DEF843F1-BBB2-D00E-2F8B-D7A36734B06A}"/>
              </a:ext>
            </a:extLst>
          </p:cNvPr>
          <p:cNvSpPr>
            <a:spLocks noGrp="1"/>
          </p:cNvSpPr>
          <p:nvPr>
            <p:ph type="ftr" sz="quarter" idx="11"/>
          </p:nvPr>
        </p:nvSpPr>
        <p:spPr>
          <a:xfrm>
            <a:off x="298699" y="5724959"/>
            <a:ext cx="11585448" cy="365125"/>
          </a:xfrm>
        </p:spPr>
        <p:txBody>
          <a:bodyPr/>
          <a:lstStyle/>
          <a:p>
            <a:endParaRPr lang="en-US"/>
          </a:p>
        </p:txBody>
      </p:sp>
      <p:sp>
        <p:nvSpPr>
          <p:cNvPr id="2" name="Title 1">
            <a:extLst>
              <a:ext uri="{FF2B5EF4-FFF2-40B4-BE49-F238E27FC236}">
                <a16:creationId xmlns:a16="http://schemas.microsoft.com/office/drawing/2014/main" id="{DA775C2C-5A97-8FB6-467D-53D000777B67}"/>
              </a:ext>
            </a:extLst>
          </p:cNvPr>
          <p:cNvSpPr>
            <a:spLocks noGrp="1"/>
          </p:cNvSpPr>
          <p:nvPr>
            <p:ph type="title"/>
          </p:nvPr>
        </p:nvSpPr>
        <p:spPr>
          <a:xfrm>
            <a:off x="304799" y="333499"/>
            <a:ext cx="11582401" cy="481839"/>
          </a:xfrm>
        </p:spPr>
        <p:txBody>
          <a:bodyPr anchor="t">
            <a:normAutofit/>
          </a:bodyPr>
          <a:lstStyle/>
          <a:p>
            <a:pPr algn="ctr"/>
            <a:r>
              <a:rPr lang="en-US" dirty="0"/>
              <a:t>Agenda</a:t>
            </a:r>
          </a:p>
        </p:txBody>
      </p:sp>
    </p:spTree>
    <p:extLst>
      <p:ext uri="{BB962C8B-B14F-4D97-AF65-F5344CB8AC3E}">
        <p14:creationId xmlns:p14="http://schemas.microsoft.com/office/powerpoint/2010/main" val="4283768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853FD39-F056-5307-FA1D-F416607844F7}"/>
              </a:ext>
            </a:extLst>
          </p:cNvPr>
          <p:cNvPicPr>
            <a:picLocks noGrp="1" noChangeAspect="1"/>
          </p:cNvPicPr>
          <p:nvPr>
            <p:ph sz="quarter" idx="10"/>
          </p:nvPr>
        </p:nvPicPr>
        <p:blipFill>
          <a:blip r:embed="rId2"/>
          <a:stretch>
            <a:fillRect/>
          </a:stretch>
        </p:blipFill>
        <p:spPr>
          <a:xfrm>
            <a:off x="452284" y="68826"/>
            <a:ext cx="11287432" cy="5297253"/>
          </a:xfrm>
          <a:prstGeom prst="rect">
            <a:avLst/>
          </a:prstGeom>
        </p:spPr>
      </p:pic>
      <p:sp>
        <p:nvSpPr>
          <p:cNvPr id="11" name="Footer Placeholder 2">
            <a:extLst>
              <a:ext uri="{FF2B5EF4-FFF2-40B4-BE49-F238E27FC236}">
                <a16:creationId xmlns:a16="http://schemas.microsoft.com/office/drawing/2014/main" id="{9E338E55-7707-29B2-2873-650B8DF03E12}"/>
              </a:ext>
            </a:extLst>
          </p:cNvPr>
          <p:cNvSpPr>
            <a:spLocks noGrp="1"/>
          </p:cNvSpPr>
          <p:nvPr>
            <p:ph type="ftr" sz="quarter" idx="11"/>
          </p:nvPr>
        </p:nvSpPr>
        <p:spPr>
          <a:xfrm>
            <a:off x="298699" y="5724959"/>
            <a:ext cx="11585448" cy="365125"/>
          </a:xfrm>
        </p:spPr>
        <p:txBody>
          <a:bodyPr/>
          <a:lstStyle/>
          <a:p>
            <a:endParaRPr lang="en-US"/>
          </a:p>
        </p:txBody>
      </p:sp>
      <p:sp>
        <p:nvSpPr>
          <p:cNvPr id="13" name="Title 3">
            <a:extLst>
              <a:ext uri="{FF2B5EF4-FFF2-40B4-BE49-F238E27FC236}">
                <a16:creationId xmlns:a16="http://schemas.microsoft.com/office/drawing/2014/main" id="{37DC61F8-DF3E-85E7-AD9A-D20CD9E39CAB}"/>
              </a:ext>
            </a:extLst>
          </p:cNvPr>
          <p:cNvSpPr>
            <a:spLocks noGrp="1"/>
          </p:cNvSpPr>
          <p:nvPr>
            <p:ph type="title"/>
          </p:nvPr>
        </p:nvSpPr>
        <p:spPr>
          <a:xfrm>
            <a:off x="304799" y="333499"/>
            <a:ext cx="11582401" cy="481839"/>
          </a:xfrm>
        </p:spPr>
        <p:txBody>
          <a:bodyPr/>
          <a:lstStyle/>
          <a:p>
            <a:pPr algn="ctr"/>
            <a:r>
              <a:rPr lang="en-US" dirty="0"/>
              <a:t>Accessing the Curriculum</a:t>
            </a:r>
          </a:p>
        </p:txBody>
      </p:sp>
      <p:sp>
        <p:nvSpPr>
          <p:cNvPr id="17" name="Arrow: Right 16">
            <a:extLst>
              <a:ext uri="{FF2B5EF4-FFF2-40B4-BE49-F238E27FC236}">
                <a16:creationId xmlns:a16="http://schemas.microsoft.com/office/drawing/2014/main" id="{EC2BEA9C-BC03-1A45-B3AF-F91CC343ACF2}"/>
              </a:ext>
            </a:extLst>
          </p:cNvPr>
          <p:cNvSpPr/>
          <p:nvPr/>
        </p:nvSpPr>
        <p:spPr>
          <a:xfrm rot="2011010">
            <a:off x="3976455" y="4108313"/>
            <a:ext cx="2379406" cy="769270"/>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783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6BD13-D1E5-4F69-C7DF-AADE6B0870B7}"/>
            </a:ext>
          </a:extLst>
        </p:cNvPr>
        <p:cNvGrpSpPr/>
        <p:nvPr/>
      </p:nvGrpSpPr>
      <p:grpSpPr>
        <a:xfrm>
          <a:off x="0" y="0"/>
          <a:ext cx="0" cy="0"/>
          <a:chOff x="0" y="0"/>
          <a:chExt cx="0" cy="0"/>
        </a:xfrm>
      </p:grpSpPr>
      <p:sp>
        <p:nvSpPr>
          <p:cNvPr id="11" name="Footer Placeholder 2">
            <a:extLst>
              <a:ext uri="{FF2B5EF4-FFF2-40B4-BE49-F238E27FC236}">
                <a16:creationId xmlns:a16="http://schemas.microsoft.com/office/drawing/2014/main" id="{25C4AB7B-4DCE-BC52-F485-1C9102744484}"/>
              </a:ext>
            </a:extLst>
          </p:cNvPr>
          <p:cNvSpPr>
            <a:spLocks noGrp="1"/>
          </p:cNvSpPr>
          <p:nvPr>
            <p:ph type="ftr" sz="quarter" idx="11"/>
          </p:nvPr>
        </p:nvSpPr>
        <p:spPr>
          <a:xfrm>
            <a:off x="298699" y="5724959"/>
            <a:ext cx="11585448" cy="365125"/>
          </a:xfrm>
        </p:spPr>
        <p:txBody>
          <a:bodyPr/>
          <a:lstStyle/>
          <a:p>
            <a:endParaRPr lang="en-US"/>
          </a:p>
        </p:txBody>
      </p:sp>
      <p:sp>
        <p:nvSpPr>
          <p:cNvPr id="13" name="Title 3">
            <a:extLst>
              <a:ext uri="{FF2B5EF4-FFF2-40B4-BE49-F238E27FC236}">
                <a16:creationId xmlns:a16="http://schemas.microsoft.com/office/drawing/2014/main" id="{DD33DB92-42B5-95FD-1485-0DC4C0F88927}"/>
              </a:ext>
            </a:extLst>
          </p:cNvPr>
          <p:cNvSpPr>
            <a:spLocks noGrp="1"/>
          </p:cNvSpPr>
          <p:nvPr>
            <p:ph type="title"/>
          </p:nvPr>
        </p:nvSpPr>
        <p:spPr>
          <a:xfrm>
            <a:off x="304799" y="333499"/>
            <a:ext cx="11582401" cy="481839"/>
          </a:xfrm>
        </p:spPr>
        <p:txBody>
          <a:bodyPr/>
          <a:lstStyle/>
          <a:p>
            <a:pPr algn="ctr"/>
            <a:r>
              <a:rPr lang="en-US" dirty="0"/>
              <a:t>Accessing the Curriculum</a:t>
            </a:r>
          </a:p>
        </p:txBody>
      </p:sp>
      <p:pic>
        <p:nvPicPr>
          <p:cNvPr id="16" name="Content Placeholder 15">
            <a:extLst>
              <a:ext uri="{FF2B5EF4-FFF2-40B4-BE49-F238E27FC236}">
                <a16:creationId xmlns:a16="http://schemas.microsoft.com/office/drawing/2014/main" id="{3EE9929E-2639-D646-6EA9-917C168E443A}"/>
              </a:ext>
            </a:extLst>
          </p:cNvPr>
          <p:cNvPicPr>
            <a:picLocks noGrp="1" noChangeAspect="1"/>
          </p:cNvPicPr>
          <p:nvPr>
            <p:ph sz="quarter" idx="10"/>
          </p:nvPr>
        </p:nvPicPr>
        <p:blipFill>
          <a:blip r:embed="rId2"/>
          <a:stretch>
            <a:fillRect/>
          </a:stretch>
        </p:blipFill>
        <p:spPr>
          <a:xfrm>
            <a:off x="298699" y="815338"/>
            <a:ext cx="11582401" cy="4823462"/>
          </a:xfrm>
          <a:prstGeom prst="rect">
            <a:avLst/>
          </a:prstGeom>
        </p:spPr>
      </p:pic>
      <p:sp>
        <p:nvSpPr>
          <p:cNvPr id="2" name="TextBox 1">
            <a:extLst>
              <a:ext uri="{FF2B5EF4-FFF2-40B4-BE49-F238E27FC236}">
                <a16:creationId xmlns:a16="http://schemas.microsoft.com/office/drawing/2014/main" id="{36C8F928-5396-62F8-F119-885792E65CD4}"/>
              </a:ext>
            </a:extLst>
          </p:cNvPr>
          <p:cNvSpPr txBox="1"/>
          <p:nvPr/>
        </p:nvSpPr>
        <p:spPr>
          <a:xfrm>
            <a:off x="8514735" y="570271"/>
            <a:ext cx="2349910" cy="1091381"/>
          </a:xfrm>
          <a:prstGeom prst="rect">
            <a:avLst/>
          </a:prstGeom>
          <a:solidFill>
            <a:srgbClr val="FFC000"/>
          </a:solidFill>
        </p:spPr>
        <p:txBody>
          <a:bodyPr wrap="square" lIns="0" tIns="0" rIns="0" bIns="0" rtlCol="0">
            <a:noAutofit/>
          </a:bodyPr>
          <a:lstStyle/>
          <a:p>
            <a:pPr algn="ctr"/>
            <a:r>
              <a:rPr lang="en-US" sz="1600" b="1" dirty="0">
                <a:solidFill>
                  <a:schemeClr val="tx2"/>
                </a:solidFill>
              </a:rPr>
              <a:t>Reminder: </a:t>
            </a:r>
          </a:p>
          <a:p>
            <a:pPr algn="ctr"/>
            <a:r>
              <a:rPr lang="en-US" sz="1600" dirty="0">
                <a:solidFill>
                  <a:schemeClr val="tx2"/>
                </a:solidFill>
              </a:rPr>
              <a:t>If you have not done so last Fall, you will need to create an account</a:t>
            </a:r>
          </a:p>
        </p:txBody>
      </p:sp>
      <p:sp>
        <p:nvSpPr>
          <p:cNvPr id="3" name="Oval 2">
            <a:extLst>
              <a:ext uri="{FF2B5EF4-FFF2-40B4-BE49-F238E27FC236}">
                <a16:creationId xmlns:a16="http://schemas.microsoft.com/office/drawing/2014/main" id="{F84FEC57-6A26-BD5A-CE75-3CF22F50F413}"/>
              </a:ext>
            </a:extLst>
          </p:cNvPr>
          <p:cNvSpPr/>
          <p:nvPr/>
        </p:nvSpPr>
        <p:spPr>
          <a:xfrm>
            <a:off x="11120285" y="717755"/>
            <a:ext cx="773016" cy="7374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5044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6A04A96-1713-6539-749C-5E0C4F9CB88F}"/>
              </a:ext>
            </a:extLst>
          </p:cNvPr>
          <p:cNvPicPr>
            <a:picLocks noGrp="1" noChangeAspect="1"/>
          </p:cNvPicPr>
          <p:nvPr>
            <p:ph sz="quarter" idx="10"/>
          </p:nvPr>
        </p:nvPicPr>
        <p:blipFill>
          <a:blip r:embed="rId2"/>
          <a:stretch>
            <a:fillRect/>
          </a:stretch>
        </p:blipFill>
        <p:spPr>
          <a:xfrm>
            <a:off x="68826" y="767915"/>
            <a:ext cx="12123174" cy="4957043"/>
          </a:xfrm>
          <a:prstGeom prst="rect">
            <a:avLst/>
          </a:prstGeom>
        </p:spPr>
      </p:pic>
      <p:sp>
        <p:nvSpPr>
          <p:cNvPr id="3" name="Footer Placeholder 2">
            <a:extLst>
              <a:ext uri="{FF2B5EF4-FFF2-40B4-BE49-F238E27FC236}">
                <a16:creationId xmlns:a16="http://schemas.microsoft.com/office/drawing/2014/main" id="{C1BB5CF0-6D7E-522C-A33E-FE526CF8B120}"/>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7AE06317-DA0A-7D56-0E56-23A44AD46A3F}"/>
              </a:ext>
            </a:extLst>
          </p:cNvPr>
          <p:cNvSpPr>
            <a:spLocks noGrp="1"/>
          </p:cNvSpPr>
          <p:nvPr>
            <p:ph type="title"/>
          </p:nvPr>
        </p:nvSpPr>
        <p:spPr/>
        <p:txBody>
          <a:bodyPr/>
          <a:lstStyle/>
          <a:p>
            <a:endParaRPr lang="en-US"/>
          </a:p>
        </p:txBody>
      </p:sp>
      <p:sp>
        <p:nvSpPr>
          <p:cNvPr id="7" name="Oval 6">
            <a:extLst>
              <a:ext uri="{FF2B5EF4-FFF2-40B4-BE49-F238E27FC236}">
                <a16:creationId xmlns:a16="http://schemas.microsoft.com/office/drawing/2014/main" id="{1D408146-667B-2BBC-A113-A050C71F748C}"/>
              </a:ext>
            </a:extLst>
          </p:cNvPr>
          <p:cNvSpPr/>
          <p:nvPr/>
        </p:nvSpPr>
        <p:spPr>
          <a:xfrm>
            <a:off x="766917" y="4866968"/>
            <a:ext cx="963560" cy="7374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818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3B7598A-EE1D-7B28-16D5-0833CCBD198D}"/>
              </a:ext>
            </a:extLst>
          </p:cNvPr>
          <p:cNvPicPr>
            <a:picLocks noGrp="1" noChangeAspect="1"/>
          </p:cNvPicPr>
          <p:nvPr>
            <p:ph sz="quarter" idx="10"/>
          </p:nvPr>
        </p:nvPicPr>
        <p:blipFill>
          <a:blip r:embed="rId2"/>
          <a:stretch>
            <a:fillRect/>
          </a:stretch>
        </p:blipFill>
        <p:spPr>
          <a:xfrm>
            <a:off x="141134" y="1077555"/>
            <a:ext cx="11588750" cy="4385187"/>
          </a:xfrm>
          <a:prstGeom prst="rect">
            <a:avLst/>
          </a:prstGeom>
        </p:spPr>
      </p:pic>
      <p:sp>
        <p:nvSpPr>
          <p:cNvPr id="3" name="Footer Placeholder 2">
            <a:extLst>
              <a:ext uri="{FF2B5EF4-FFF2-40B4-BE49-F238E27FC236}">
                <a16:creationId xmlns:a16="http://schemas.microsoft.com/office/drawing/2014/main" id="{F812EB5F-8B34-B3A1-6249-A71749C1FE42}"/>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2F870F18-3D88-B71C-65E1-6F58D19A8D52}"/>
              </a:ext>
            </a:extLst>
          </p:cNvPr>
          <p:cNvSpPr>
            <a:spLocks noGrp="1"/>
          </p:cNvSpPr>
          <p:nvPr>
            <p:ph type="title"/>
          </p:nvPr>
        </p:nvSpPr>
        <p:spPr/>
        <p:txBody>
          <a:bodyPr/>
          <a:lstStyle/>
          <a:p>
            <a:endParaRPr lang="en-US"/>
          </a:p>
        </p:txBody>
      </p:sp>
      <p:sp>
        <p:nvSpPr>
          <p:cNvPr id="7" name="Oval 6">
            <a:extLst>
              <a:ext uri="{FF2B5EF4-FFF2-40B4-BE49-F238E27FC236}">
                <a16:creationId xmlns:a16="http://schemas.microsoft.com/office/drawing/2014/main" id="{58951F4B-B27D-AB01-A406-084E79713C67}"/>
              </a:ext>
            </a:extLst>
          </p:cNvPr>
          <p:cNvSpPr/>
          <p:nvPr/>
        </p:nvSpPr>
        <p:spPr>
          <a:xfrm>
            <a:off x="7167717" y="1936955"/>
            <a:ext cx="3539612" cy="2133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6B66F67-17A1-D79B-2885-01A68AAE1420}"/>
              </a:ext>
            </a:extLst>
          </p:cNvPr>
          <p:cNvSpPr txBox="1"/>
          <p:nvPr/>
        </p:nvSpPr>
        <p:spPr>
          <a:xfrm>
            <a:off x="4572000" y="1936955"/>
            <a:ext cx="2349910" cy="2133600"/>
          </a:xfrm>
          <a:prstGeom prst="rect">
            <a:avLst/>
          </a:prstGeom>
          <a:solidFill>
            <a:srgbClr val="FFC000"/>
          </a:solidFill>
        </p:spPr>
        <p:txBody>
          <a:bodyPr wrap="square" lIns="0" tIns="0" rIns="0" bIns="0" rtlCol="0">
            <a:noAutofit/>
          </a:bodyPr>
          <a:lstStyle/>
          <a:p>
            <a:pPr algn="ctr"/>
            <a:r>
              <a:rPr lang="en-US" sz="4400" b="1" dirty="0">
                <a:solidFill>
                  <a:schemeClr val="tx2"/>
                </a:solidFill>
              </a:rPr>
              <a:t>Click On Either Button</a:t>
            </a:r>
            <a:endParaRPr lang="en-US" sz="4400" dirty="0">
              <a:solidFill>
                <a:schemeClr val="tx2"/>
              </a:solidFill>
            </a:endParaRPr>
          </a:p>
        </p:txBody>
      </p:sp>
    </p:spTree>
    <p:extLst>
      <p:ext uri="{BB962C8B-B14F-4D97-AF65-F5344CB8AC3E}">
        <p14:creationId xmlns:p14="http://schemas.microsoft.com/office/powerpoint/2010/main" val="2565887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12BF04F-6296-F758-BDCB-33A8799BC912}"/>
              </a:ext>
            </a:extLst>
          </p:cNvPr>
          <p:cNvPicPr>
            <a:picLocks noGrp="1" noChangeAspect="1"/>
          </p:cNvPicPr>
          <p:nvPr>
            <p:ph sz="quarter" idx="10"/>
          </p:nvPr>
        </p:nvPicPr>
        <p:blipFill>
          <a:blip r:embed="rId2"/>
          <a:stretch>
            <a:fillRect/>
          </a:stretch>
        </p:blipFill>
        <p:spPr>
          <a:xfrm>
            <a:off x="108155" y="815338"/>
            <a:ext cx="11779045" cy="4769385"/>
          </a:xfrm>
          <a:prstGeom prst="rect">
            <a:avLst/>
          </a:prstGeom>
        </p:spPr>
      </p:pic>
      <p:sp>
        <p:nvSpPr>
          <p:cNvPr id="3" name="Footer Placeholder 2">
            <a:extLst>
              <a:ext uri="{FF2B5EF4-FFF2-40B4-BE49-F238E27FC236}">
                <a16:creationId xmlns:a16="http://schemas.microsoft.com/office/drawing/2014/main" id="{02B5E2EC-1DF5-D360-B983-9EA52495CD73}"/>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7344B2F5-CA04-3464-90F7-743DF9DC36ED}"/>
              </a:ext>
            </a:extLst>
          </p:cNvPr>
          <p:cNvSpPr>
            <a:spLocks noGrp="1"/>
          </p:cNvSpPr>
          <p:nvPr>
            <p:ph type="title"/>
          </p:nvPr>
        </p:nvSpPr>
        <p:spPr/>
        <p:txBody>
          <a:bodyPr/>
          <a:lstStyle/>
          <a:p>
            <a:endParaRPr lang="en-US"/>
          </a:p>
        </p:txBody>
      </p:sp>
      <p:sp>
        <p:nvSpPr>
          <p:cNvPr id="7" name="Oval 6">
            <a:extLst>
              <a:ext uri="{FF2B5EF4-FFF2-40B4-BE49-F238E27FC236}">
                <a16:creationId xmlns:a16="http://schemas.microsoft.com/office/drawing/2014/main" id="{1E69FF53-A649-B76A-299C-1025C1742CB0}"/>
              </a:ext>
            </a:extLst>
          </p:cNvPr>
          <p:cNvSpPr/>
          <p:nvPr/>
        </p:nvSpPr>
        <p:spPr>
          <a:xfrm>
            <a:off x="599768" y="4866968"/>
            <a:ext cx="1828799" cy="7374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A138BA6-9A66-0CD2-156E-EDE605891B41}"/>
              </a:ext>
            </a:extLst>
          </p:cNvPr>
          <p:cNvSpPr txBox="1"/>
          <p:nvPr/>
        </p:nvSpPr>
        <p:spPr>
          <a:xfrm>
            <a:off x="2615381" y="4566083"/>
            <a:ext cx="2684206" cy="1524001"/>
          </a:xfrm>
          <a:prstGeom prst="rect">
            <a:avLst/>
          </a:prstGeom>
          <a:solidFill>
            <a:srgbClr val="FFC000"/>
          </a:solidFill>
        </p:spPr>
        <p:txBody>
          <a:bodyPr wrap="square" lIns="0" tIns="0" rIns="0" bIns="0" rtlCol="0">
            <a:noAutofit/>
          </a:bodyPr>
          <a:lstStyle/>
          <a:p>
            <a:pPr algn="ctr"/>
            <a:r>
              <a:rPr lang="en-US" sz="3200" b="1" dirty="0">
                <a:solidFill>
                  <a:schemeClr val="tx2"/>
                </a:solidFill>
              </a:rPr>
              <a:t>Don’t Forget to Click This Button</a:t>
            </a:r>
            <a:endParaRPr lang="en-US" sz="3200" dirty="0">
              <a:solidFill>
                <a:schemeClr val="tx2"/>
              </a:solidFill>
            </a:endParaRPr>
          </a:p>
        </p:txBody>
      </p:sp>
    </p:spTree>
    <p:extLst>
      <p:ext uri="{BB962C8B-B14F-4D97-AF65-F5344CB8AC3E}">
        <p14:creationId xmlns:p14="http://schemas.microsoft.com/office/powerpoint/2010/main" val="369816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CF7903B-05E7-572F-1862-C04264114DFF}"/>
              </a:ext>
            </a:extLst>
          </p:cNvPr>
          <p:cNvPicPr>
            <a:picLocks noGrp="1" noChangeAspect="1"/>
          </p:cNvPicPr>
          <p:nvPr>
            <p:ph sz="quarter" idx="10"/>
          </p:nvPr>
        </p:nvPicPr>
        <p:blipFill>
          <a:blip r:embed="rId2"/>
          <a:stretch>
            <a:fillRect/>
          </a:stretch>
        </p:blipFill>
        <p:spPr>
          <a:xfrm>
            <a:off x="304800" y="530942"/>
            <a:ext cx="11366090" cy="5107858"/>
          </a:xfrm>
          <a:prstGeom prst="rect">
            <a:avLst/>
          </a:prstGeom>
        </p:spPr>
      </p:pic>
      <p:sp>
        <p:nvSpPr>
          <p:cNvPr id="4" name="Title 3">
            <a:extLst>
              <a:ext uri="{FF2B5EF4-FFF2-40B4-BE49-F238E27FC236}">
                <a16:creationId xmlns:a16="http://schemas.microsoft.com/office/drawing/2014/main" id="{183E330C-EC7D-A1A6-5B0B-11C228F367F5}"/>
              </a:ext>
            </a:extLst>
          </p:cNvPr>
          <p:cNvSpPr>
            <a:spLocks noGrp="1"/>
          </p:cNvSpPr>
          <p:nvPr>
            <p:ph type="title"/>
          </p:nvPr>
        </p:nvSpPr>
        <p:spPr/>
        <p:txBody>
          <a:bodyPr/>
          <a:lstStyle/>
          <a:p>
            <a:pPr algn="ctr"/>
            <a:r>
              <a:rPr lang="en-US" dirty="0"/>
              <a:t>Once an account is established…</a:t>
            </a:r>
          </a:p>
        </p:txBody>
      </p:sp>
      <p:sp>
        <p:nvSpPr>
          <p:cNvPr id="7" name="Footer Placeholder 6">
            <a:extLst>
              <a:ext uri="{FF2B5EF4-FFF2-40B4-BE49-F238E27FC236}">
                <a16:creationId xmlns:a16="http://schemas.microsoft.com/office/drawing/2014/main" id="{50530E26-D5D3-48F8-D8E1-51C831059793}"/>
              </a:ext>
            </a:extLst>
          </p:cNvPr>
          <p:cNvSpPr>
            <a:spLocks noGrp="1"/>
          </p:cNvSpPr>
          <p:nvPr>
            <p:ph type="ftr" sz="quarter" idx="11"/>
          </p:nvPr>
        </p:nvSpPr>
        <p:spPr>
          <a:xfrm>
            <a:off x="5820696" y="5273675"/>
            <a:ext cx="1648645" cy="36512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Tree>
    <p:extLst>
      <p:ext uri="{BB962C8B-B14F-4D97-AF65-F5344CB8AC3E}">
        <p14:creationId xmlns:p14="http://schemas.microsoft.com/office/powerpoint/2010/main" val="448250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F2A2512-9BDD-092D-87A1-7303D670C25E}"/>
              </a:ext>
            </a:extLst>
          </p:cNvPr>
          <p:cNvPicPr>
            <a:picLocks noGrp="1" noChangeAspect="1"/>
          </p:cNvPicPr>
          <p:nvPr>
            <p:ph sz="quarter" idx="10"/>
          </p:nvPr>
        </p:nvPicPr>
        <p:blipFill>
          <a:blip r:embed="rId2"/>
          <a:stretch>
            <a:fillRect/>
          </a:stretch>
        </p:blipFill>
        <p:spPr>
          <a:xfrm>
            <a:off x="298450" y="1101213"/>
            <a:ext cx="11588750" cy="3794982"/>
          </a:xfrm>
          <a:prstGeom prst="rect">
            <a:avLst/>
          </a:prstGeom>
        </p:spPr>
      </p:pic>
      <p:sp>
        <p:nvSpPr>
          <p:cNvPr id="3" name="Footer Placeholder 2">
            <a:extLst>
              <a:ext uri="{FF2B5EF4-FFF2-40B4-BE49-F238E27FC236}">
                <a16:creationId xmlns:a16="http://schemas.microsoft.com/office/drawing/2014/main" id="{0857BA1D-CD60-60D3-A06F-BCBB0BAF3301}"/>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D36BF4FF-C0A8-56C3-1DA6-C22AEAE378E8}"/>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8F1DE889-B4C1-6A76-79D8-718FEE612676}"/>
              </a:ext>
            </a:extLst>
          </p:cNvPr>
          <p:cNvPicPr>
            <a:picLocks noChangeAspect="1"/>
          </p:cNvPicPr>
          <p:nvPr/>
        </p:nvPicPr>
        <p:blipFill>
          <a:blip r:embed="rId3"/>
          <a:stretch>
            <a:fillRect/>
          </a:stretch>
        </p:blipFill>
        <p:spPr>
          <a:xfrm>
            <a:off x="8839200" y="3906927"/>
            <a:ext cx="1435510" cy="420660"/>
          </a:xfrm>
          <a:prstGeom prst="rect">
            <a:avLst/>
          </a:prstGeom>
        </p:spPr>
      </p:pic>
    </p:spTree>
    <p:extLst>
      <p:ext uri="{BB962C8B-B14F-4D97-AF65-F5344CB8AC3E}">
        <p14:creationId xmlns:p14="http://schemas.microsoft.com/office/powerpoint/2010/main" val="428967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520830A-4300-21A9-25A2-1D3537B3B250}"/>
              </a:ext>
            </a:extLst>
          </p:cNvPr>
          <p:cNvPicPr>
            <a:picLocks noGrp="1" noChangeAspect="1"/>
          </p:cNvPicPr>
          <p:nvPr>
            <p:ph sz="quarter" idx="10"/>
          </p:nvPr>
        </p:nvPicPr>
        <p:blipFill>
          <a:blip r:embed="rId2"/>
          <a:stretch>
            <a:fillRect/>
          </a:stretch>
        </p:blipFill>
        <p:spPr>
          <a:xfrm>
            <a:off x="298450" y="2244499"/>
            <a:ext cx="11588750" cy="2298004"/>
          </a:xfrm>
          <a:prstGeom prst="rect">
            <a:avLst/>
          </a:prstGeom>
        </p:spPr>
      </p:pic>
      <p:sp>
        <p:nvSpPr>
          <p:cNvPr id="3" name="Footer Placeholder 2">
            <a:extLst>
              <a:ext uri="{FF2B5EF4-FFF2-40B4-BE49-F238E27FC236}">
                <a16:creationId xmlns:a16="http://schemas.microsoft.com/office/drawing/2014/main" id="{3D9F28E6-991F-778C-D75B-30E35ABBBA18}"/>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AD8B13A9-E597-75EC-0681-BCCCA683F119}"/>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EE254137-64D6-DCF1-910B-71849126918F}"/>
              </a:ext>
            </a:extLst>
          </p:cNvPr>
          <p:cNvPicPr>
            <a:picLocks noChangeAspect="1"/>
          </p:cNvPicPr>
          <p:nvPr/>
        </p:nvPicPr>
        <p:blipFill>
          <a:blip r:embed="rId3"/>
          <a:stretch>
            <a:fillRect/>
          </a:stretch>
        </p:blipFill>
        <p:spPr>
          <a:xfrm>
            <a:off x="5535561" y="2952135"/>
            <a:ext cx="1435510" cy="953729"/>
          </a:xfrm>
          <a:prstGeom prst="rect">
            <a:avLst/>
          </a:prstGeom>
        </p:spPr>
      </p:pic>
    </p:spTree>
    <p:extLst>
      <p:ext uri="{BB962C8B-B14F-4D97-AF65-F5344CB8AC3E}">
        <p14:creationId xmlns:p14="http://schemas.microsoft.com/office/powerpoint/2010/main" val="70925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FC70040-41A0-8686-A44E-88E32F457923}"/>
              </a:ext>
            </a:extLst>
          </p:cNvPr>
          <p:cNvPicPr>
            <a:picLocks noGrp="1" noChangeAspect="1"/>
          </p:cNvPicPr>
          <p:nvPr>
            <p:ph sz="quarter" idx="10"/>
          </p:nvPr>
        </p:nvPicPr>
        <p:blipFill>
          <a:blip r:embed="rId2"/>
          <a:stretch>
            <a:fillRect/>
          </a:stretch>
        </p:blipFill>
        <p:spPr>
          <a:xfrm>
            <a:off x="298450" y="589935"/>
            <a:ext cx="11588750" cy="5043949"/>
          </a:xfrm>
          <a:prstGeom prst="rect">
            <a:avLst/>
          </a:prstGeom>
        </p:spPr>
      </p:pic>
      <p:sp>
        <p:nvSpPr>
          <p:cNvPr id="3" name="Footer Placeholder 2">
            <a:extLst>
              <a:ext uri="{FF2B5EF4-FFF2-40B4-BE49-F238E27FC236}">
                <a16:creationId xmlns:a16="http://schemas.microsoft.com/office/drawing/2014/main" id="{3CF4F63E-4A05-633D-9DFD-7D42D738F652}"/>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012CBC10-3DE0-2CA3-8306-8A36D98F61FE}"/>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36559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08768C-48A7-59E7-74FE-69B3E13D8261}"/>
              </a:ext>
            </a:extLst>
          </p:cNvPr>
          <p:cNvSpPr>
            <a:spLocks noGrp="1"/>
          </p:cNvSpPr>
          <p:nvPr>
            <p:ph sz="quarter" idx="10"/>
          </p:nvPr>
        </p:nvSpPr>
        <p:spPr/>
        <p:txBody>
          <a:bodyPr/>
          <a:lstStyle/>
          <a:p>
            <a:pPr marL="342900" indent="-342900">
              <a:buFont typeface="Arial" panose="020B0604020202020204" pitchFamily="34" charset="0"/>
              <a:buChar char="•"/>
            </a:pPr>
            <a:r>
              <a:rPr lang="en-US" sz="2800" dirty="0"/>
              <a:t>Contains a Handbook and a Sample Parent/Guardian Consent Form (in needed)</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Contains all the Materials for 5 Modules (a separate button for each module)</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Worksheets within each Module are Separated Into Grades K-3 and Grades 4-5</a:t>
            </a:r>
          </a:p>
          <a:p>
            <a:pPr marL="525780" lvl="1" indent="-342900"/>
            <a:r>
              <a:rPr lang="en-US" sz="2800" dirty="0"/>
              <a:t> Most worksheets are the same, but how young children record their responses are different</a:t>
            </a:r>
          </a:p>
          <a:p>
            <a:pPr marL="525780" lvl="1" indent="-342900"/>
            <a:endParaRPr lang="en-US" dirty="0"/>
          </a:p>
          <a:p>
            <a:pPr marL="525780" lvl="1" indent="-342900"/>
            <a:endParaRPr lang="en-US" dirty="0"/>
          </a:p>
        </p:txBody>
      </p:sp>
      <p:sp>
        <p:nvSpPr>
          <p:cNvPr id="3" name="Footer Placeholder 2">
            <a:extLst>
              <a:ext uri="{FF2B5EF4-FFF2-40B4-BE49-F238E27FC236}">
                <a16:creationId xmlns:a16="http://schemas.microsoft.com/office/drawing/2014/main" id="{29463DD4-F4D7-7D90-049E-5EAF1704EBA1}"/>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3E95C963-2968-E0A5-C772-31F8A3ADA93D}"/>
              </a:ext>
            </a:extLst>
          </p:cNvPr>
          <p:cNvSpPr>
            <a:spLocks noGrp="1"/>
          </p:cNvSpPr>
          <p:nvPr>
            <p:ph type="title"/>
          </p:nvPr>
        </p:nvSpPr>
        <p:spPr/>
        <p:txBody>
          <a:bodyPr/>
          <a:lstStyle/>
          <a:p>
            <a:pPr algn="ctr"/>
            <a:r>
              <a:rPr lang="en-US" dirty="0"/>
              <a:t>K-5 Curriculum</a:t>
            </a:r>
          </a:p>
        </p:txBody>
      </p:sp>
    </p:spTree>
    <p:extLst>
      <p:ext uri="{BB962C8B-B14F-4D97-AF65-F5344CB8AC3E}">
        <p14:creationId xmlns:p14="http://schemas.microsoft.com/office/powerpoint/2010/main" val="421821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EF8EA-6A61-EEFA-32F2-CED526E0BFA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4A7753-692F-4FFF-DD30-9F05E7AD0AA7}"/>
              </a:ext>
            </a:extLst>
          </p:cNvPr>
          <p:cNvSpPr>
            <a:spLocks noGrp="1"/>
          </p:cNvSpPr>
          <p:nvPr>
            <p:ph sz="quarter" idx="10"/>
          </p:nvPr>
        </p:nvSpPr>
        <p:spPr/>
        <p:txBody>
          <a:bodyPr/>
          <a:lstStyle/>
          <a:p>
            <a:pPr marL="342900" indent="-342900">
              <a:buFont typeface="Arial" panose="020B0604020202020204" pitchFamily="34" charset="0"/>
              <a:buChar char="•"/>
            </a:pPr>
            <a:r>
              <a:rPr lang="en-US" sz="2800" dirty="0"/>
              <a:t>Each Module Contains a PowerPoint Presentation and Scripts</a:t>
            </a:r>
          </a:p>
          <a:p>
            <a:pPr marL="525780" lvl="1" indent="-342900"/>
            <a:endParaRPr lang="en-US" dirty="0"/>
          </a:p>
          <a:p>
            <a:pPr marL="525780" lvl="1" indent="-342900"/>
            <a:endParaRPr lang="en-US" dirty="0"/>
          </a:p>
        </p:txBody>
      </p:sp>
      <p:sp>
        <p:nvSpPr>
          <p:cNvPr id="3" name="Footer Placeholder 2">
            <a:extLst>
              <a:ext uri="{FF2B5EF4-FFF2-40B4-BE49-F238E27FC236}">
                <a16:creationId xmlns:a16="http://schemas.microsoft.com/office/drawing/2014/main" id="{8FF98F5A-E271-222F-C400-20F571808955}"/>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74C05396-B4CA-D540-C6F4-C39E28CDFA8C}"/>
              </a:ext>
            </a:extLst>
          </p:cNvPr>
          <p:cNvSpPr>
            <a:spLocks noGrp="1"/>
          </p:cNvSpPr>
          <p:nvPr>
            <p:ph type="title"/>
          </p:nvPr>
        </p:nvSpPr>
        <p:spPr/>
        <p:txBody>
          <a:bodyPr/>
          <a:lstStyle/>
          <a:p>
            <a:pPr algn="ctr"/>
            <a:r>
              <a:rPr lang="en-US" dirty="0"/>
              <a:t>K-5 Curriculum</a:t>
            </a:r>
          </a:p>
        </p:txBody>
      </p:sp>
      <p:pic>
        <p:nvPicPr>
          <p:cNvPr id="6" name="Picture 5">
            <a:extLst>
              <a:ext uri="{FF2B5EF4-FFF2-40B4-BE49-F238E27FC236}">
                <a16:creationId xmlns:a16="http://schemas.microsoft.com/office/drawing/2014/main" id="{25399731-5472-0A6D-7DFB-3DC1DC0EC1FF}"/>
              </a:ext>
            </a:extLst>
          </p:cNvPr>
          <p:cNvPicPr>
            <a:picLocks noChangeAspect="1"/>
          </p:cNvPicPr>
          <p:nvPr/>
        </p:nvPicPr>
        <p:blipFill>
          <a:blip r:embed="rId2"/>
          <a:stretch>
            <a:fillRect/>
          </a:stretch>
        </p:blipFill>
        <p:spPr>
          <a:xfrm>
            <a:off x="-4577" y="1520342"/>
            <a:ext cx="12192000" cy="1503531"/>
          </a:xfrm>
          <a:prstGeom prst="rect">
            <a:avLst/>
          </a:prstGeom>
        </p:spPr>
      </p:pic>
      <p:sp>
        <p:nvSpPr>
          <p:cNvPr id="8" name="TextBox 7">
            <a:extLst>
              <a:ext uri="{FF2B5EF4-FFF2-40B4-BE49-F238E27FC236}">
                <a16:creationId xmlns:a16="http://schemas.microsoft.com/office/drawing/2014/main" id="{43BC02A5-6DE4-FFED-5D33-2684403B3618}"/>
              </a:ext>
            </a:extLst>
          </p:cNvPr>
          <p:cNvSpPr txBox="1"/>
          <p:nvPr/>
        </p:nvSpPr>
        <p:spPr>
          <a:xfrm>
            <a:off x="993056" y="2839207"/>
            <a:ext cx="9389807" cy="369332"/>
          </a:xfrm>
          <a:prstGeom prst="rect">
            <a:avLst/>
          </a:prstGeom>
          <a:noFill/>
        </p:spPr>
        <p:txBody>
          <a:bodyPr wrap="square">
            <a:spAutoFit/>
          </a:bodyPr>
          <a:lstStyle/>
          <a:p>
            <a:r>
              <a:rPr lang="en-US" sz="1800" dirty="0"/>
              <a:t>Note: The scripts are also found in the notes section within each slide </a:t>
            </a:r>
          </a:p>
        </p:txBody>
      </p:sp>
      <p:pic>
        <p:nvPicPr>
          <p:cNvPr id="10" name="Picture 9">
            <a:extLst>
              <a:ext uri="{FF2B5EF4-FFF2-40B4-BE49-F238E27FC236}">
                <a16:creationId xmlns:a16="http://schemas.microsoft.com/office/drawing/2014/main" id="{62F37FC5-5B8B-7AE5-62C2-CB259F140756}"/>
              </a:ext>
            </a:extLst>
          </p:cNvPr>
          <p:cNvPicPr>
            <a:picLocks noChangeAspect="1"/>
          </p:cNvPicPr>
          <p:nvPr/>
        </p:nvPicPr>
        <p:blipFill>
          <a:blip r:embed="rId3"/>
          <a:stretch>
            <a:fillRect/>
          </a:stretch>
        </p:blipFill>
        <p:spPr>
          <a:xfrm>
            <a:off x="4576" y="3251617"/>
            <a:ext cx="12187424" cy="2344105"/>
          </a:xfrm>
          <a:prstGeom prst="rect">
            <a:avLst/>
          </a:prstGeom>
        </p:spPr>
      </p:pic>
      <p:sp>
        <p:nvSpPr>
          <p:cNvPr id="11" name="Rectangle 10">
            <a:extLst>
              <a:ext uri="{FF2B5EF4-FFF2-40B4-BE49-F238E27FC236}">
                <a16:creationId xmlns:a16="http://schemas.microsoft.com/office/drawing/2014/main" id="{774AB0B9-9A40-7B56-8F66-78ED5922E1DE}"/>
              </a:ext>
            </a:extLst>
          </p:cNvPr>
          <p:cNvSpPr/>
          <p:nvPr/>
        </p:nvSpPr>
        <p:spPr>
          <a:xfrm>
            <a:off x="11592232" y="3296479"/>
            <a:ext cx="595191" cy="222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530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703E8-A701-FB14-7550-6DB91BFFB7A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5E0695-DDE0-7785-9D87-5B86E6ECE44A}"/>
              </a:ext>
            </a:extLst>
          </p:cNvPr>
          <p:cNvSpPr>
            <a:spLocks noGrp="1"/>
          </p:cNvSpPr>
          <p:nvPr>
            <p:ph sz="quarter" idx="10"/>
          </p:nvPr>
        </p:nvSpPr>
        <p:spPr/>
        <p:txBody>
          <a:bodyPr/>
          <a:lstStyle/>
          <a:p>
            <a:pPr marL="342900" indent="-342900">
              <a:buFont typeface="Arial" panose="020B0604020202020204" pitchFamily="34" charset="0"/>
              <a:buChar char="•"/>
            </a:pPr>
            <a:r>
              <a:rPr lang="en-US" sz="2800" dirty="0"/>
              <a:t>Contains a Handbook and a Sample Parent/Guardian Consent Form (in needed)</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Contains all the Materials for 6 Modules (a separate button for each module)</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Worksheets Within Each Module are N</a:t>
            </a:r>
            <a:r>
              <a:rPr lang="en-US" sz="2800" u="sng" dirty="0"/>
              <a:t>ot</a:t>
            </a:r>
            <a:r>
              <a:rPr lang="en-US" sz="2800" dirty="0"/>
              <a:t> Separated by Grade (use the materials regardless of grade level)</a:t>
            </a:r>
          </a:p>
          <a:p>
            <a:pPr marL="525780" lvl="1" indent="-342900"/>
            <a:endParaRPr lang="en-US" dirty="0"/>
          </a:p>
          <a:p>
            <a:pPr marL="525780" lvl="1" indent="-342900"/>
            <a:endParaRPr lang="en-US" dirty="0"/>
          </a:p>
        </p:txBody>
      </p:sp>
      <p:sp>
        <p:nvSpPr>
          <p:cNvPr id="3" name="Footer Placeholder 2">
            <a:extLst>
              <a:ext uri="{FF2B5EF4-FFF2-40B4-BE49-F238E27FC236}">
                <a16:creationId xmlns:a16="http://schemas.microsoft.com/office/drawing/2014/main" id="{0F0E0721-4A9B-5BC4-0407-FDD93A8A782F}"/>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7DF9D232-CD78-D929-1271-9BCB15D8E5CF}"/>
              </a:ext>
            </a:extLst>
          </p:cNvPr>
          <p:cNvSpPr>
            <a:spLocks noGrp="1"/>
          </p:cNvSpPr>
          <p:nvPr>
            <p:ph type="title"/>
          </p:nvPr>
        </p:nvSpPr>
        <p:spPr/>
        <p:txBody>
          <a:bodyPr/>
          <a:lstStyle/>
          <a:p>
            <a:pPr algn="ctr"/>
            <a:r>
              <a:rPr lang="en-US" dirty="0"/>
              <a:t>6-12 Curriculum</a:t>
            </a:r>
          </a:p>
        </p:txBody>
      </p:sp>
    </p:spTree>
    <p:extLst>
      <p:ext uri="{BB962C8B-B14F-4D97-AF65-F5344CB8AC3E}">
        <p14:creationId xmlns:p14="http://schemas.microsoft.com/office/powerpoint/2010/main" val="418378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FFC0A-F680-489F-1958-7996965B0E1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CB7252-974B-8B26-0745-E31324E71C38}"/>
              </a:ext>
            </a:extLst>
          </p:cNvPr>
          <p:cNvSpPr>
            <a:spLocks noGrp="1"/>
          </p:cNvSpPr>
          <p:nvPr>
            <p:ph sz="quarter" idx="10"/>
          </p:nvPr>
        </p:nvSpPr>
        <p:spPr/>
        <p:txBody>
          <a:bodyPr/>
          <a:lstStyle/>
          <a:p>
            <a:pPr marL="342900" indent="-342900">
              <a:buFont typeface="Arial" panose="020B0604020202020204" pitchFamily="34" charset="0"/>
              <a:buChar char="•"/>
            </a:pPr>
            <a:r>
              <a:rPr lang="en-US" sz="2800" dirty="0"/>
              <a:t>Like the K-5 Module, Each Grades 6-12 Module Contains a PowerPoint Presentation and Scripts</a:t>
            </a:r>
          </a:p>
          <a:p>
            <a:pPr marL="525780" lvl="1" indent="-342900"/>
            <a:endParaRPr lang="en-US" dirty="0"/>
          </a:p>
          <a:p>
            <a:pPr marL="525780" lvl="1" indent="-342900"/>
            <a:endParaRPr lang="en-US" dirty="0"/>
          </a:p>
        </p:txBody>
      </p:sp>
      <p:sp>
        <p:nvSpPr>
          <p:cNvPr id="3" name="Footer Placeholder 2">
            <a:extLst>
              <a:ext uri="{FF2B5EF4-FFF2-40B4-BE49-F238E27FC236}">
                <a16:creationId xmlns:a16="http://schemas.microsoft.com/office/drawing/2014/main" id="{38E22D24-C8C7-322F-92A5-30E94AA57CFA}"/>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9BFFE4EE-7F8E-25F8-5D8C-BE51610B3C6B}"/>
              </a:ext>
            </a:extLst>
          </p:cNvPr>
          <p:cNvSpPr>
            <a:spLocks noGrp="1"/>
          </p:cNvSpPr>
          <p:nvPr>
            <p:ph type="title"/>
          </p:nvPr>
        </p:nvSpPr>
        <p:spPr/>
        <p:txBody>
          <a:bodyPr/>
          <a:lstStyle/>
          <a:p>
            <a:pPr algn="ctr"/>
            <a:r>
              <a:rPr lang="en-US" dirty="0"/>
              <a:t>6-12 Curriculum</a:t>
            </a:r>
          </a:p>
        </p:txBody>
      </p:sp>
      <p:pic>
        <p:nvPicPr>
          <p:cNvPr id="6" name="Picture 5">
            <a:extLst>
              <a:ext uri="{FF2B5EF4-FFF2-40B4-BE49-F238E27FC236}">
                <a16:creationId xmlns:a16="http://schemas.microsoft.com/office/drawing/2014/main" id="{3A06A82D-20FB-6BC9-DF18-CB93DFDA66C3}"/>
              </a:ext>
            </a:extLst>
          </p:cNvPr>
          <p:cNvPicPr>
            <a:picLocks noChangeAspect="1"/>
          </p:cNvPicPr>
          <p:nvPr/>
        </p:nvPicPr>
        <p:blipFill>
          <a:blip r:embed="rId2"/>
          <a:stretch>
            <a:fillRect/>
          </a:stretch>
        </p:blipFill>
        <p:spPr>
          <a:xfrm>
            <a:off x="0" y="1925469"/>
            <a:ext cx="12192000" cy="1503531"/>
          </a:xfrm>
          <a:prstGeom prst="rect">
            <a:avLst/>
          </a:prstGeom>
        </p:spPr>
      </p:pic>
      <p:sp>
        <p:nvSpPr>
          <p:cNvPr id="8" name="TextBox 7">
            <a:extLst>
              <a:ext uri="{FF2B5EF4-FFF2-40B4-BE49-F238E27FC236}">
                <a16:creationId xmlns:a16="http://schemas.microsoft.com/office/drawing/2014/main" id="{CE5E368D-6386-CF80-A55E-00359908FD75}"/>
              </a:ext>
            </a:extLst>
          </p:cNvPr>
          <p:cNvSpPr txBox="1"/>
          <p:nvPr/>
        </p:nvSpPr>
        <p:spPr>
          <a:xfrm>
            <a:off x="993056" y="2839207"/>
            <a:ext cx="9389807" cy="369332"/>
          </a:xfrm>
          <a:prstGeom prst="rect">
            <a:avLst/>
          </a:prstGeom>
          <a:noFill/>
        </p:spPr>
        <p:txBody>
          <a:bodyPr wrap="square">
            <a:spAutoFit/>
          </a:bodyPr>
          <a:lstStyle/>
          <a:p>
            <a:r>
              <a:rPr lang="en-US" sz="1800" dirty="0"/>
              <a:t>Note: The scripts are also found in the notes section within each slide </a:t>
            </a:r>
          </a:p>
        </p:txBody>
      </p:sp>
      <p:pic>
        <p:nvPicPr>
          <p:cNvPr id="7" name="Picture 6">
            <a:extLst>
              <a:ext uri="{FF2B5EF4-FFF2-40B4-BE49-F238E27FC236}">
                <a16:creationId xmlns:a16="http://schemas.microsoft.com/office/drawing/2014/main" id="{AE5EB06A-1F19-0638-C4A5-51732FCF8F69}"/>
              </a:ext>
            </a:extLst>
          </p:cNvPr>
          <p:cNvPicPr>
            <a:picLocks noChangeAspect="1"/>
          </p:cNvPicPr>
          <p:nvPr/>
        </p:nvPicPr>
        <p:blipFill>
          <a:blip r:embed="rId3"/>
          <a:stretch>
            <a:fillRect/>
          </a:stretch>
        </p:blipFill>
        <p:spPr>
          <a:xfrm>
            <a:off x="0" y="3208538"/>
            <a:ext cx="12192000" cy="2430263"/>
          </a:xfrm>
          <a:prstGeom prst="rect">
            <a:avLst/>
          </a:prstGeom>
        </p:spPr>
      </p:pic>
    </p:spTree>
    <p:extLst>
      <p:ext uri="{BB962C8B-B14F-4D97-AF65-F5344CB8AC3E}">
        <p14:creationId xmlns:p14="http://schemas.microsoft.com/office/powerpoint/2010/main" val="925547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182FEC-72D2-7CF8-193A-5CEED6F1730B}"/>
              </a:ext>
            </a:extLst>
          </p:cNvPr>
          <p:cNvSpPr>
            <a:spLocks noGrp="1"/>
          </p:cNvSpPr>
          <p:nvPr>
            <p:ph sz="quarter" idx="10"/>
          </p:nvPr>
        </p:nvSpPr>
        <p:spPr/>
        <p:txBody>
          <a:bodyPr/>
          <a:lstStyle/>
          <a:p>
            <a:pPr algn="ctr"/>
            <a:r>
              <a:rPr lang="en-US" sz="2800" b="1" dirty="0"/>
              <a:t>The Curricula Across Grade Levels is Based on Sequenced Stages:</a:t>
            </a:r>
          </a:p>
          <a:p>
            <a:pPr marL="525780" lvl="1" indent="-342900"/>
            <a:r>
              <a:rPr lang="en-US" dirty="0"/>
              <a:t>Understanding what anxiety feels like</a:t>
            </a:r>
          </a:p>
          <a:p>
            <a:pPr marL="525780" lvl="1" indent="-342900"/>
            <a:r>
              <a:rPr lang="en-US" dirty="0"/>
              <a:t>Connecting what they feel to what they believe when they are anxious</a:t>
            </a:r>
          </a:p>
          <a:p>
            <a:pPr marL="525780" lvl="1" indent="-342900"/>
            <a:r>
              <a:rPr lang="en-US" dirty="0"/>
              <a:t>Self-calming/thought-balancing strategies</a:t>
            </a:r>
          </a:p>
          <a:p>
            <a:pPr marL="525780" lvl="1" indent="-342900"/>
            <a:r>
              <a:rPr lang="en-US" dirty="0"/>
              <a:t>Application of learned tools in real-life situations</a:t>
            </a:r>
          </a:p>
          <a:p>
            <a:pPr marL="525780" lvl="1" indent="-342900"/>
            <a:endParaRPr lang="en-US" dirty="0"/>
          </a:p>
          <a:p>
            <a:pPr lvl="1" indent="0" algn="ctr">
              <a:buNone/>
            </a:pPr>
            <a:r>
              <a:rPr lang="en-US" sz="2800" b="1" dirty="0"/>
              <a:t>Each Module Follows a Predictable Structure:</a:t>
            </a:r>
          </a:p>
          <a:p>
            <a:pPr marL="525780" lvl="1" indent="-342900"/>
            <a:r>
              <a:rPr lang="en-US" dirty="0"/>
              <a:t>Quick check-in before beginning</a:t>
            </a:r>
          </a:p>
          <a:p>
            <a:pPr marL="525780" lvl="1" indent="-342900"/>
            <a:r>
              <a:rPr lang="en-US" dirty="0"/>
              <a:t>Review of previous assignment</a:t>
            </a:r>
          </a:p>
          <a:p>
            <a:pPr marL="525780" lvl="1" indent="-342900"/>
            <a:r>
              <a:rPr lang="en-US" dirty="0"/>
              <a:t>Teaching a new skill/in-group practice</a:t>
            </a:r>
          </a:p>
          <a:p>
            <a:pPr marL="525780" lvl="1" indent="-342900"/>
            <a:r>
              <a:rPr lang="en-US" dirty="0"/>
              <a:t>Closing and new assignment</a:t>
            </a:r>
          </a:p>
          <a:p>
            <a:pPr marL="525780" lvl="1" indent="-342900"/>
            <a:endParaRPr lang="en-US" dirty="0"/>
          </a:p>
          <a:p>
            <a:pPr marL="525780" lvl="1" indent="-342900"/>
            <a:endParaRPr lang="en-US" dirty="0"/>
          </a:p>
        </p:txBody>
      </p:sp>
      <p:sp>
        <p:nvSpPr>
          <p:cNvPr id="3" name="Footer Placeholder 2">
            <a:extLst>
              <a:ext uri="{FF2B5EF4-FFF2-40B4-BE49-F238E27FC236}">
                <a16:creationId xmlns:a16="http://schemas.microsoft.com/office/drawing/2014/main" id="{FD1F06FB-5BC3-389A-AB64-E0CBAFCF1416}"/>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A584E9F1-8EFD-2E11-E888-51BF34D3AAB9}"/>
              </a:ext>
            </a:extLst>
          </p:cNvPr>
          <p:cNvSpPr>
            <a:spLocks noGrp="1"/>
          </p:cNvSpPr>
          <p:nvPr>
            <p:ph type="title"/>
          </p:nvPr>
        </p:nvSpPr>
        <p:spPr/>
        <p:txBody>
          <a:bodyPr/>
          <a:lstStyle/>
          <a:p>
            <a:pPr algn="ctr"/>
            <a:r>
              <a:rPr lang="en-US" dirty="0"/>
              <a:t>Quick Note on the curriculum</a:t>
            </a:r>
          </a:p>
        </p:txBody>
      </p:sp>
    </p:spTree>
    <p:extLst>
      <p:ext uri="{BB962C8B-B14F-4D97-AF65-F5344CB8AC3E}">
        <p14:creationId xmlns:p14="http://schemas.microsoft.com/office/powerpoint/2010/main" val="3840400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FEFCB-6A0A-32CD-AE93-7A98246EEDB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E340C2-906D-F368-3D5F-4183BA1A27C4}"/>
              </a:ext>
            </a:extLst>
          </p:cNvPr>
          <p:cNvSpPr>
            <a:spLocks noGrp="1"/>
          </p:cNvSpPr>
          <p:nvPr>
            <p:ph sz="quarter" idx="10"/>
          </p:nvPr>
        </p:nvSpPr>
        <p:spPr>
          <a:xfrm>
            <a:off x="295648" y="886903"/>
            <a:ext cx="11588501" cy="4684644"/>
          </a:xfrm>
        </p:spPr>
        <p:txBody>
          <a:bodyPr/>
          <a:lstStyle/>
          <a:p>
            <a:pPr algn="ctr"/>
            <a:r>
              <a:rPr lang="en-US" sz="2800" b="1" dirty="0"/>
              <a:t>Regardless of Age, Each Module:</a:t>
            </a:r>
          </a:p>
          <a:p>
            <a:pPr marL="525780" lvl="1" indent="-342900"/>
            <a:r>
              <a:rPr lang="en-US" sz="2400" dirty="0"/>
              <a:t>Designed to take 20-30 minutes</a:t>
            </a:r>
          </a:p>
          <a:p>
            <a:pPr marL="525780" marR="0" lvl="1" indent="-342900" algn="l" defTabSz="914400" rtl="0" eaLnBrk="1" fontAlgn="auto" latinLnBrk="0" hangingPunct="1">
              <a:lnSpc>
                <a:spcPct val="100000"/>
              </a:lnSpc>
              <a:spcBef>
                <a:spcPts val="600"/>
              </a:spcBef>
              <a:spcAft>
                <a:spcPts val="0"/>
              </a:spcAft>
              <a:buClr>
                <a:srgbClr val="1E647D"/>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39302A"/>
                </a:solidFill>
                <a:effectLst/>
                <a:uLnTx/>
                <a:uFillTx/>
                <a:latin typeface="Arial"/>
                <a:ea typeface="+mn-ea"/>
                <a:cs typeface="+mn-cs"/>
              </a:rPr>
              <a:t>Does not presume previous training in group counseling techniques or cognitive-behavioral framework</a:t>
            </a:r>
          </a:p>
          <a:p>
            <a:pPr marL="708660" marR="0" lvl="2"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39302A"/>
                </a:solidFill>
                <a:effectLst/>
                <a:uLnTx/>
                <a:uFillTx/>
                <a:latin typeface="Arial"/>
                <a:ea typeface="+mn-ea"/>
                <a:cs typeface="+mn-cs"/>
              </a:rPr>
              <a:t>The manual contains several resources for those who wish to learn more</a:t>
            </a:r>
          </a:p>
          <a:p>
            <a:pPr marL="525780" marR="0" lvl="1" indent="-342900" algn="l" defTabSz="914400" rtl="0" eaLnBrk="1" fontAlgn="auto" latinLnBrk="0" hangingPunct="1">
              <a:lnSpc>
                <a:spcPct val="100000"/>
              </a:lnSpc>
              <a:spcBef>
                <a:spcPts val="600"/>
              </a:spcBef>
              <a:spcAft>
                <a:spcPts val="0"/>
              </a:spcAft>
              <a:buClr>
                <a:srgbClr val="1E647D"/>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39302A"/>
              </a:solidFill>
              <a:effectLst/>
              <a:uLnTx/>
              <a:uFillTx/>
              <a:latin typeface="Arial"/>
              <a:ea typeface="+mn-ea"/>
              <a:cs typeface="+mn-cs"/>
            </a:endParaRPr>
          </a:p>
          <a:p>
            <a:pPr marL="525780" marR="0" lvl="1" indent="-342900" algn="l" defTabSz="914400" rtl="0" eaLnBrk="1" fontAlgn="auto" latinLnBrk="0" hangingPunct="1">
              <a:lnSpc>
                <a:spcPct val="100000"/>
              </a:lnSpc>
              <a:spcBef>
                <a:spcPts val="600"/>
              </a:spcBef>
              <a:spcAft>
                <a:spcPts val="0"/>
              </a:spcAft>
              <a:buClr>
                <a:srgbClr val="1E647D"/>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39302A"/>
                </a:solidFill>
                <a:effectLst/>
                <a:uLnTx/>
                <a:uFillTx/>
                <a:latin typeface="Arial"/>
                <a:ea typeface="+mn-ea"/>
                <a:cs typeface="+mn-cs"/>
              </a:rPr>
              <a:t>Does </a:t>
            </a:r>
            <a:r>
              <a:rPr kumimoji="0" lang="en-US" sz="2400" b="0" i="0" u="sng" strike="noStrike" kern="1200" cap="none" spc="0" normalizeH="0" baseline="0" noProof="0" dirty="0">
                <a:ln>
                  <a:noFill/>
                </a:ln>
                <a:solidFill>
                  <a:srgbClr val="39302A"/>
                </a:solidFill>
                <a:effectLst/>
                <a:uLnTx/>
                <a:uFillTx/>
                <a:latin typeface="Arial"/>
                <a:ea typeface="+mn-ea"/>
                <a:cs typeface="+mn-cs"/>
              </a:rPr>
              <a:t>not</a:t>
            </a:r>
            <a:r>
              <a:rPr kumimoji="0" lang="en-US" sz="2400" b="0" i="0" u="none" strike="noStrike" kern="1200" cap="none" spc="0" normalizeH="0" baseline="0" noProof="0" dirty="0">
                <a:ln>
                  <a:noFill/>
                </a:ln>
                <a:solidFill>
                  <a:srgbClr val="39302A"/>
                </a:solidFill>
                <a:effectLst/>
                <a:uLnTx/>
                <a:uFillTx/>
                <a:latin typeface="Arial"/>
                <a:ea typeface="+mn-ea"/>
                <a:cs typeface="+mn-cs"/>
              </a:rPr>
              <a:t> require exposure to sources of anxiety</a:t>
            </a:r>
          </a:p>
          <a:p>
            <a:pPr marL="525780" lvl="1" indent="-342900"/>
            <a:r>
              <a:rPr lang="en-US" sz="2400" dirty="0"/>
              <a:t>Focuses on adding to what was learned in the previous module (do not skip modules)</a:t>
            </a:r>
          </a:p>
          <a:p>
            <a:pPr marL="525780" lvl="1" indent="-342900"/>
            <a:r>
              <a:rPr lang="en-US" sz="2400" dirty="0"/>
              <a:t>Emphasizes </a:t>
            </a:r>
            <a:r>
              <a:rPr lang="en-US" sz="2400" u="sng" dirty="0"/>
              <a:t>skill building </a:t>
            </a:r>
            <a:r>
              <a:rPr lang="en-US" sz="2400" dirty="0"/>
              <a:t>(students are expected to practice the skills they learn outside of group)</a:t>
            </a:r>
          </a:p>
          <a:p>
            <a:pPr marL="525780" lvl="1" indent="-342900"/>
            <a:r>
              <a:rPr lang="en-US" sz="2400" dirty="0"/>
              <a:t>Emphasizes </a:t>
            </a:r>
            <a:r>
              <a:rPr lang="en-US" sz="2400" b="1" dirty="0"/>
              <a:t>homework compliance</a:t>
            </a:r>
          </a:p>
          <a:p>
            <a:pPr marL="525780" marR="0" lvl="1" indent="-342900" algn="l" defTabSz="914400" rtl="0" eaLnBrk="1" fontAlgn="auto" latinLnBrk="0" hangingPunct="1">
              <a:lnSpc>
                <a:spcPct val="100000"/>
              </a:lnSpc>
              <a:spcBef>
                <a:spcPts val="600"/>
              </a:spcBef>
              <a:spcAft>
                <a:spcPts val="0"/>
              </a:spcAft>
              <a:buClr>
                <a:srgbClr val="1E647D"/>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39302A"/>
              </a:solidFill>
              <a:effectLst/>
              <a:uLnTx/>
              <a:uFillTx/>
              <a:latin typeface="Arial"/>
              <a:ea typeface="+mn-ea"/>
              <a:cs typeface="+mn-cs"/>
            </a:endParaRPr>
          </a:p>
          <a:p>
            <a:pPr marL="525780" marR="0" lvl="1" indent="-342900" algn="l" defTabSz="914400" rtl="0" eaLnBrk="1" fontAlgn="auto" latinLnBrk="0" hangingPunct="1">
              <a:lnSpc>
                <a:spcPct val="100000"/>
              </a:lnSpc>
              <a:spcBef>
                <a:spcPts val="600"/>
              </a:spcBef>
              <a:spcAft>
                <a:spcPts val="0"/>
              </a:spcAft>
              <a:buClr>
                <a:srgbClr val="1E647D"/>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39302A"/>
              </a:solidFill>
              <a:effectLst/>
              <a:uLnTx/>
              <a:uFillTx/>
              <a:latin typeface="Arial"/>
              <a:ea typeface="+mn-ea"/>
              <a:cs typeface="+mn-cs"/>
            </a:endParaRPr>
          </a:p>
          <a:p>
            <a:pPr lvl="1" indent="0">
              <a:buNone/>
            </a:pPr>
            <a:endParaRPr lang="en-US" dirty="0"/>
          </a:p>
          <a:p>
            <a:pPr marL="525780" lvl="1" indent="-342900"/>
            <a:endParaRPr lang="en-US" dirty="0"/>
          </a:p>
          <a:p>
            <a:pPr marL="525780" lvl="1" indent="-342900"/>
            <a:endParaRPr lang="en-US" dirty="0"/>
          </a:p>
        </p:txBody>
      </p:sp>
      <p:sp>
        <p:nvSpPr>
          <p:cNvPr id="4" name="Title 3">
            <a:extLst>
              <a:ext uri="{FF2B5EF4-FFF2-40B4-BE49-F238E27FC236}">
                <a16:creationId xmlns:a16="http://schemas.microsoft.com/office/drawing/2014/main" id="{AF80327C-13CC-B936-534D-9C613817841B}"/>
              </a:ext>
            </a:extLst>
          </p:cNvPr>
          <p:cNvSpPr>
            <a:spLocks noGrp="1"/>
          </p:cNvSpPr>
          <p:nvPr>
            <p:ph type="title"/>
          </p:nvPr>
        </p:nvSpPr>
        <p:spPr>
          <a:xfrm>
            <a:off x="301748" y="237916"/>
            <a:ext cx="11582401" cy="481839"/>
          </a:xfrm>
        </p:spPr>
        <p:txBody>
          <a:bodyPr/>
          <a:lstStyle/>
          <a:p>
            <a:pPr algn="ctr"/>
            <a:r>
              <a:rPr lang="en-US" dirty="0"/>
              <a:t>Quick Note on the curriculum</a:t>
            </a:r>
          </a:p>
        </p:txBody>
      </p:sp>
    </p:spTree>
    <p:extLst>
      <p:ext uri="{BB962C8B-B14F-4D97-AF65-F5344CB8AC3E}">
        <p14:creationId xmlns:p14="http://schemas.microsoft.com/office/powerpoint/2010/main" val="28665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EDEE4-BA98-0AD3-D873-28789ACA8D6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F11467-F8A9-E920-FB77-D08FB42CB501}"/>
              </a:ext>
            </a:extLst>
          </p:cNvPr>
          <p:cNvSpPr>
            <a:spLocks noGrp="1"/>
          </p:cNvSpPr>
          <p:nvPr>
            <p:ph sz="quarter" idx="10"/>
          </p:nvPr>
        </p:nvSpPr>
        <p:spPr/>
        <p:txBody>
          <a:bodyPr/>
          <a:lstStyle/>
          <a:p>
            <a:r>
              <a:rPr lang="en-US" sz="2800" b="1" dirty="0"/>
              <a:t>K-3 Curriculum:</a:t>
            </a:r>
          </a:p>
          <a:p>
            <a:pPr marL="525780" lvl="1" indent="-342900"/>
            <a:r>
              <a:rPr lang="en-US" sz="2400" dirty="0"/>
              <a:t>Focuses on having young children understand the basics of anxiety</a:t>
            </a:r>
          </a:p>
          <a:p>
            <a:pPr marL="525780" lvl="1" indent="-342900"/>
            <a:r>
              <a:rPr kumimoji="0" lang="en-US" sz="2400" b="0" i="0" u="none" strike="noStrike" kern="1200" cap="none" spc="0" normalizeH="0" baseline="0" noProof="0" dirty="0">
                <a:ln>
                  <a:noFill/>
                </a:ln>
                <a:solidFill>
                  <a:srgbClr val="39302A"/>
                </a:solidFill>
                <a:effectLst/>
                <a:uLnTx/>
                <a:uFillTx/>
                <a:latin typeface="Arial"/>
                <a:ea typeface="+mn-ea"/>
                <a:cs typeface="+mn-cs"/>
              </a:rPr>
              <a:t>Takes into account the cognitive development of the child (simple language and concepts, easy to follow worksheets) </a:t>
            </a:r>
            <a:endParaRPr lang="en-US" sz="2400" dirty="0">
              <a:solidFill>
                <a:srgbClr val="39302A"/>
              </a:solidFill>
              <a:latin typeface="Arial"/>
            </a:endParaRPr>
          </a:p>
          <a:p>
            <a:pPr marL="525780" lvl="1" indent="-342900"/>
            <a:r>
              <a:rPr kumimoji="0" lang="en-US" sz="2400" b="0" i="0" u="none" strike="noStrike" kern="1200" cap="none" spc="0" normalizeH="0" baseline="0" noProof="0" dirty="0">
                <a:ln>
                  <a:noFill/>
                </a:ln>
                <a:solidFill>
                  <a:srgbClr val="39302A"/>
                </a:solidFill>
                <a:effectLst/>
                <a:uLnTx/>
                <a:uFillTx/>
                <a:latin typeface="Arial"/>
                <a:ea typeface="+mn-ea"/>
                <a:cs typeface="+mn-cs"/>
              </a:rPr>
              <a:t>Not tied to the Terrace M</a:t>
            </a:r>
            <a:r>
              <a:rPr lang="en-US" sz="2400" dirty="0" err="1">
                <a:solidFill>
                  <a:srgbClr val="39302A"/>
                </a:solidFill>
                <a:latin typeface="Arial"/>
              </a:rPr>
              <a:t>etrics</a:t>
            </a:r>
            <a:r>
              <a:rPr lang="en-US" sz="2400" dirty="0">
                <a:solidFill>
                  <a:srgbClr val="39302A"/>
                </a:solidFill>
                <a:latin typeface="Arial"/>
              </a:rPr>
              <a:t>’ Tier 3 curriculum (Coping Cat</a:t>
            </a:r>
            <a:r>
              <a:rPr lang="en-US" sz="2400" baseline="30000" dirty="0">
                <a:solidFill>
                  <a:srgbClr val="39302A"/>
                </a:solidFill>
                <a:latin typeface="Arial"/>
              </a:rPr>
              <a:t>®</a:t>
            </a:r>
            <a:r>
              <a:rPr lang="en-US" sz="2400" dirty="0">
                <a:solidFill>
                  <a:srgbClr val="39302A"/>
                </a:solidFill>
                <a:latin typeface="Arial"/>
              </a:rPr>
              <a:t>); labels used are incidental (worry cat/calm cat)</a:t>
            </a:r>
          </a:p>
          <a:p>
            <a:pPr marL="525780" lvl="1" indent="-342900"/>
            <a:r>
              <a:rPr lang="en-US" sz="2400" dirty="0">
                <a:solidFill>
                  <a:srgbClr val="39302A"/>
                </a:solidFill>
                <a:latin typeface="Arial"/>
              </a:rPr>
              <a:t>Aim is to have the child practice simple skills, with most skills based on identifying how they feel and self-calming strategies</a:t>
            </a:r>
          </a:p>
          <a:p>
            <a:pPr marL="525780" lvl="1" indent="-342900"/>
            <a:endParaRPr kumimoji="0" lang="en-US" sz="2400" b="0" i="0" u="none" strike="noStrike" kern="1200" cap="none" spc="0" normalizeH="0" noProof="0" dirty="0">
              <a:ln>
                <a:noFill/>
              </a:ln>
              <a:solidFill>
                <a:srgbClr val="39302A"/>
              </a:solidFill>
              <a:effectLst/>
              <a:uLnTx/>
              <a:uFillTx/>
              <a:latin typeface="Arial"/>
              <a:ea typeface="+mn-ea"/>
              <a:cs typeface="+mn-cs"/>
            </a:endParaRPr>
          </a:p>
          <a:p>
            <a:pPr lvl="1" indent="0">
              <a:buNone/>
            </a:pPr>
            <a:endParaRPr lang="en-US" dirty="0"/>
          </a:p>
          <a:p>
            <a:pPr marL="525780" lvl="1" indent="-342900"/>
            <a:endParaRPr lang="en-US" dirty="0"/>
          </a:p>
          <a:p>
            <a:pPr marL="525780" lvl="1" indent="-342900"/>
            <a:endParaRPr lang="en-US" dirty="0"/>
          </a:p>
        </p:txBody>
      </p:sp>
      <p:sp>
        <p:nvSpPr>
          <p:cNvPr id="3" name="Footer Placeholder 2">
            <a:extLst>
              <a:ext uri="{FF2B5EF4-FFF2-40B4-BE49-F238E27FC236}">
                <a16:creationId xmlns:a16="http://schemas.microsoft.com/office/drawing/2014/main" id="{AEF9F614-9FF8-9D37-A7BA-05FDB14A5914}"/>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A35D1B2C-3FBE-D287-9A66-CF720D3D7AD9}"/>
              </a:ext>
            </a:extLst>
          </p:cNvPr>
          <p:cNvSpPr>
            <a:spLocks noGrp="1"/>
          </p:cNvSpPr>
          <p:nvPr>
            <p:ph type="title"/>
          </p:nvPr>
        </p:nvSpPr>
        <p:spPr/>
        <p:txBody>
          <a:bodyPr/>
          <a:lstStyle/>
          <a:p>
            <a:pPr algn="ctr"/>
            <a:r>
              <a:rPr lang="en-US" dirty="0"/>
              <a:t>Quick Note on the curriculum</a:t>
            </a:r>
          </a:p>
        </p:txBody>
      </p:sp>
    </p:spTree>
    <p:extLst>
      <p:ext uri="{BB962C8B-B14F-4D97-AF65-F5344CB8AC3E}">
        <p14:creationId xmlns:p14="http://schemas.microsoft.com/office/powerpoint/2010/main" val="477891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A5768-A034-92FA-9177-027D792C965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A6E4DC-669D-DE24-6645-148C964BAD9B}"/>
              </a:ext>
            </a:extLst>
          </p:cNvPr>
          <p:cNvSpPr>
            <a:spLocks noGrp="1"/>
          </p:cNvSpPr>
          <p:nvPr>
            <p:ph sz="quarter" idx="10"/>
          </p:nvPr>
        </p:nvSpPr>
        <p:spPr/>
        <p:txBody>
          <a:bodyPr/>
          <a:lstStyle/>
          <a:p>
            <a:r>
              <a:rPr lang="en-US" sz="2800" b="1" dirty="0"/>
              <a:t>6-12 Curriculum:</a:t>
            </a:r>
          </a:p>
          <a:p>
            <a:pPr marL="525780" lvl="1" indent="-342900"/>
            <a:r>
              <a:rPr lang="en-US" sz="2400" dirty="0"/>
              <a:t>With increased cognitive capacity, adolescents are guided to understand the sources of their anxiety and practice self-calming and thought-balancing strategies.</a:t>
            </a:r>
          </a:p>
          <a:p>
            <a:pPr marL="525780" lvl="1" indent="-342900"/>
            <a:r>
              <a:rPr kumimoji="0" lang="en-US" sz="2400" b="0" i="0" u="none" strike="noStrike" kern="1200" cap="none" spc="0" normalizeH="0" baseline="0" noProof="0" dirty="0">
                <a:ln>
                  <a:noFill/>
                </a:ln>
                <a:solidFill>
                  <a:srgbClr val="39302A"/>
                </a:solidFill>
                <a:effectLst/>
                <a:uLnTx/>
                <a:uFillTx/>
                <a:latin typeface="Arial"/>
                <a:ea typeface="+mn-ea"/>
                <a:cs typeface="+mn-cs"/>
              </a:rPr>
              <a:t>Directly tied to the Terrace M</a:t>
            </a:r>
            <a:r>
              <a:rPr lang="en-US" sz="2400" dirty="0" err="1">
                <a:solidFill>
                  <a:srgbClr val="39302A"/>
                </a:solidFill>
                <a:latin typeface="Arial"/>
              </a:rPr>
              <a:t>etrics</a:t>
            </a:r>
            <a:r>
              <a:rPr lang="en-US" sz="2400" dirty="0">
                <a:solidFill>
                  <a:srgbClr val="39302A"/>
                </a:solidFill>
                <a:latin typeface="Arial"/>
              </a:rPr>
              <a:t>’ Tier 3 curriculum (AID</a:t>
            </a:r>
            <a:r>
              <a:rPr lang="en-US" sz="2400" baseline="30000" dirty="0">
                <a:solidFill>
                  <a:srgbClr val="39302A"/>
                </a:solidFill>
                <a:latin typeface="Arial"/>
              </a:rPr>
              <a:t>®</a:t>
            </a:r>
            <a:r>
              <a:rPr lang="en-US" sz="2400" dirty="0">
                <a:solidFill>
                  <a:srgbClr val="39302A"/>
                </a:solidFill>
                <a:latin typeface="Arial"/>
              </a:rPr>
              <a:t>); same labels are used across Tiers</a:t>
            </a:r>
          </a:p>
          <a:p>
            <a:pPr marL="525780" lvl="1" indent="-342900"/>
            <a:r>
              <a:rPr lang="en-US" sz="2400" dirty="0">
                <a:solidFill>
                  <a:srgbClr val="39302A"/>
                </a:solidFill>
                <a:latin typeface="Arial"/>
              </a:rPr>
              <a:t>Especially for older students, greater emphasis on anxiety thoughts and rebalancing</a:t>
            </a:r>
          </a:p>
          <a:p>
            <a:pPr marL="525780" lvl="1" indent="-342900"/>
            <a:endParaRPr kumimoji="0" lang="en-US" sz="2400" b="0" i="0" u="none" strike="noStrike" kern="1200" cap="none" spc="0" normalizeH="0" noProof="0" dirty="0">
              <a:ln>
                <a:noFill/>
              </a:ln>
              <a:solidFill>
                <a:srgbClr val="39302A"/>
              </a:solidFill>
              <a:effectLst/>
              <a:uLnTx/>
              <a:uFillTx/>
              <a:latin typeface="Arial"/>
              <a:ea typeface="+mn-ea"/>
              <a:cs typeface="+mn-cs"/>
            </a:endParaRPr>
          </a:p>
          <a:p>
            <a:pPr lvl="1" indent="0">
              <a:buNone/>
            </a:pPr>
            <a:endParaRPr lang="en-US" dirty="0"/>
          </a:p>
          <a:p>
            <a:pPr marL="525780" lvl="1" indent="-342900"/>
            <a:endParaRPr lang="en-US" dirty="0"/>
          </a:p>
          <a:p>
            <a:pPr marL="525780" lvl="1" indent="-342900"/>
            <a:endParaRPr lang="en-US" dirty="0"/>
          </a:p>
        </p:txBody>
      </p:sp>
      <p:sp>
        <p:nvSpPr>
          <p:cNvPr id="3" name="Footer Placeholder 2">
            <a:extLst>
              <a:ext uri="{FF2B5EF4-FFF2-40B4-BE49-F238E27FC236}">
                <a16:creationId xmlns:a16="http://schemas.microsoft.com/office/drawing/2014/main" id="{4234E239-CD55-3938-D875-379CB2A9ECB0}"/>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C4F23CA9-8323-EF6F-0CE7-A71E5E17A208}"/>
              </a:ext>
            </a:extLst>
          </p:cNvPr>
          <p:cNvSpPr>
            <a:spLocks noGrp="1"/>
          </p:cNvSpPr>
          <p:nvPr>
            <p:ph type="title"/>
          </p:nvPr>
        </p:nvSpPr>
        <p:spPr/>
        <p:txBody>
          <a:bodyPr/>
          <a:lstStyle/>
          <a:p>
            <a:pPr algn="ctr"/>
            <a:r>
              <a:rPr lang="en-US" dirty="0"/>
              <a:t>Quick Note on the curriculum</a:t>
            </a:r>
          </a:p>
        </p:txBody>
      </p:sp>
    </p:spTree>
    <p:extLst>
      <p:ext uri="{BB962C8B-B14F-4D97-AF65-F5344CB8AC3E}">
        <p14:creationId xmlns:p14="http://schemas.microsoft.com/office/powerpoint/2010/main" val="4083312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85129-0CE5-AF1C-449D-A3AE01A0A9E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2FF513-174E-5A11-A537-4A916C781950}"/>
              </a:ext>
            </a:extLst>
          </p:cNvPr>
          <p:cNvSpPr>
            <a:spLocks noGrp="1"/>
          </p:cNvSpPr>
          <p:nvPr>
            <p:ph sz="quarter" idx="10"/>
          </p:nvPr>
        </p:nvSpPr>
        <p:spPr/>
        <p:txBody>
          <a:bodyPr/>
          <a:lstStyle/>
          <a:p>
            <a:pPr lvl="1" indent="0" algn="ctr">
              <a:buClr>
                <a:srgbClr val="1E647D"/>
              </a:buClr>
              <a:buNone/>
              <a:defRPr/>
            </a:pPr>
            <a:r>
              <a:rPr lang="en-US" sz="2400" b="1" dirty="0">
                <a:solidFill>
                  <a:srgbClr val="39302A"/>
                </a:solidFill>
              </a:rPr>
              <a:t>Regardless of grade, emphasis on weekly RTI monitoring (using the relevant anxiety outcome measure)</a:t>
            </a:r>
          </a:p>
          <a:p>
            <a:pPr marL="525780" lvl="1" indent="-342900">
              <a:buClr>
                <a:srgbClr val="1E647D"/>
              </a:buClr>
              <a:defRPr/>
            </a:pPr>
            <a:endParaRPr lang="en-US" sz="2400" b="1" dirty="0">
              <a:solidFill>
                <a:srgbClr val="39302A"/>
              </a:solidFill>
            </a:endParaRPr>
          </a:p>
          <a:p>
            <a:pPr marL="525780" lvl="1" indent="-342900"/>
            <a:endParaRPr lang="en-US" dirty="0"/>
          </a:p>
          <a:p>
            <a:pPr marL="525780" lvl="1" indent="-342900"/>
            <a:endParaRPr lang="en-US" dirty="0"/>
          </a:p>
        </p:txBody>
      </p:sp>
      <p:sp>
        <p:nvSpPr>
          <p:cNvPr id="4" name="Title 3">
            <a:extLst>
              <a:ext uri="{FF2B5EF4-FFF2-40B4-BE49-F238E27FC236}">
                <a16:creationId xmlns:a16="http://schemas.microsoft.com/office/drawing/2014/main" id="{A4E3F3B1-CCEE-C311-96D5-DAB0B943DBA8}"/>
              </a:ext>
            </a:extLst>
          </p:cNvPr>
          <p:cNvSpPr>
            <a:spLocks noGrp="1"/>
          </p:cNvSpPr>
          <p:nvPr>
            <p:ph type="title"/>
          </p:nvPr>
        </p:nvSpPr>
        <p:spPr/>
        <p:txBody>
          <a:bodyPr/>
          <a:lstStyle/>
          <a:p>
            <a:pPr algn="ctr"/>
            <a:r>
              <a:rPr lang="en-US" dirty="0"/>
              <a:t>Quick Note on the curriculum</a:t>
            </a:r>
          </a:p>
        </p:txBody>
      </p:sp>
      <p:pic>
        <p:nvPicPr>
          <p:cNvPr id="6" name="Picture 5">
            <a:extLst>
              <a:ext uri="{FF2B5EF4-FFF2-40B4-BE49-F238E27FC236}">
                <a16:creationId xmlns:a16="http://schemas.microsoft.com/office/drawing/2014/main" id="{112C0B2D-2E44-6700-8AA5-4F8633035D10}"/>
              </a:ext>
            </a:extLst>
          </p:cNvPr>
          <p:cNvPicPr>
            <a:picLocks noChangeAspect="1"/>
          </p:cNvPicPr>
          <p:nvPr/>
        </p:nvPicPr>
        <p:blipFill>
          <a:blip r:embed="rId2"/>
          <a:stretch>
            <a:fillRect/>
          </a:stretch>
        </p:blipFill>
        <p:spPr>
          <a:xfrm>
            <a:off x="0" y="1266380"/>
            <a:ext cx="12192000" cy="1917291"/>
          </a:xfrm>
          <a:prstGeom prst="rect">
            <a:avLst/>
          </a:prstGeom>
        </p:spPr>
      </p:pic>
      <p:pic>
        <p:nvPicPr>
          <p:cNvPr id="7" name="Picture 6">
            <a:extLst>
              <a:ext uri="{FF2B5EF4-FFF2-40B4-BE49-F238E27FC236}">
                <a16:creationId xmlns:a16="http://schemas.microsoft.com/office/drawing/2014/main" id="{6C2A3EBD-9739-ED32-04D4-21535741631C}"/>
              </a:ext>
            </a:extLst>
          </p:cNvPr>
          <p:cNvPicPr>
            <a:picLocks noChangeAspect="1"/>
          </p:cNvPicPr>
          <p:nvPr/>
        </p:nvPicPr>
        <p:blipFill>
          <a:blip r:embed="rId3"/>
          <a:stretch>
            <a:fillRect/>
          </a:stretch>
        </p:blipFill>
        <p:spPr>
          <a:xfrm>
            <a:off x="6092949" y="2737260"/>
            <a:ext cx="1921909" cy="388263"/>
          </a:xfrm>
          <a:prstGeom prst="rect">
            <a:avLst/>
          </a:prstGeom>
        </p:spPr>
      </p:pic>
      <p:pic>
        <p:nvPicPr>
          <p:cNvPr id="8" name="Picture 7">
            <a:extLst>
              <a:ext uri="{FF2B5EF4-FFF2-40B4-BE49-F238E27FC236}">
                <a16:creationId xmlns:a16="http://schemas.microsoft.com/office/drawing/2014/main" id="{79D4919D-A370-283D-441E-B9FCA273F488}"/>
              </a:ext>
            </a:extLst>
          </p:cNvPr>
          <p:cNvPicPr>
            <a:picLocks noChangeAspect="1"/>
          </p:cNvPicPr>
          <p:nvPr/>
        </p:nvPicPr>
        <p:blipFill>
          <a:blip r:embed="rId3"/>
          <a:stretch>
            <a:fillRect/>
          </a:stretch>
        </p:blipFill>
        <p:spPr>
          <a:xfrm>
            <a:off x="8494774" y="2746487"/>
            <a:ext cx="2231329" cy="293034"/>
          </a:xfrm>
          <a:prstGeom prst="rect">
            <a:avLst/>
          </a:prstGeom>
        </p:spPr>
      </p:pic>
      <p:sp>
        <p:nvSpPr>
          <p:cNvPr id="10" name="TextBox 9">
            <a:extLst>
              <a:ext uri="{FF2B5EF4-FFF2-40B4-BE49-F238E27FC236}">
                <a16:creationId xmlns:a16="http://schemas.microsoft.com/office/drawing/2014/main" id="{2AB2276A-1D15-DC04-76BD-4CF32D2E0DC0}"/>
              </a:ext>
            </a:extLst>
          </p:cNvPr>
          <p:cNvSpPr txBox="1"/>
          <p:nvPr/>
        </p:nvSpPr>
        <p:spPr>
          <a:xfrm>
            <a:off x="2843982" y="5581692"/>
            <a:ext cx="6130412" cy="369332"/>
          </a:xfrm>
          <a:prstGeom prst="rect">
            <a:avLst/>
          </a:prstGeom>
          <a:solidFill>
            <a:srgbClr val="FFC000"/>
          </a:solidFill>
          <a:ln>
            <a:solidFill>
              <a:schemeClr val="tx1"/>
            </a:solidFill>
          </a:ln>
        </p:spPr>
        <p:txBody>
          <a:bodyPr wrap="square">
            <a:spAutoFit/>
          </a:bodyPr>
          <a:lstStyle/>
          <a:p>
            <a:pPr marL="525780" lvl="1" indent="-342900" algn="ctr">
              <a:buClr>
                <a:srgbClr val="1E647D"/>
              </a:buClr>
              <a:defRPr/>
            </a:pPr>
            <a:r>
              <a:rPr lang="en-US" b="1" dirty="0">
                <a:solidFill>
                  <a:srgbClr val="39302A"/>
                </a:solidFill>
              </a:rPr>
              <a:t>Consult the manual for scoring procedures</a:t>
            </a:r>
          </a:p>
        </p:txBody>
      </p:sp>
      <p:pic>
        <p:nvPicPr>
          <p:cNvPr id="11" name="Picture 10">
            <a:extLst>
              <a:ext uri="{FF2B5EF4-FFF2-40B4-BE49-F238E27FC236}">
                <a16:creationId xmlns:a16="http://schemas.microsoft.com/office/drawing/2014/main" id="{D9D215C4-55E8-D809-8476-B06AB7E092A7}"/>
              </a:ext>
            </a:extLst>
          </p:cNvPr>
          <p:cNvPicPr>
            <a:picLocks noChangeAspect="1"/>
          </p:cNvPicPr>
          <p:nvPr/>
        </p:nvPicPr>
        <p:blipFill>
          <a:blip r:embed="rId4"/>
          <a:stretch>
            <a:fillRect/>
          </a:stretch>
        </p:blipFill>
        <p:spPr>
          <a:xfrm>
            <a:off x="0" y="3322490"/>
            <a:ext cx="12192000" cy="1808161"/>
          </a:xfrm>
          <a:prstGeom prst="rect">
            <a:avLst/>
          </a:prstGeom>
        </p:spPr>
      </p:pic>
      <p:pic>
        <p:nvPicPr>
          <p:cNvPr id="12" name="Picture 11">
            <a:extLst>
              <a:ext uri="{FF2B5EF4-FFF2-40B4-BE49-F238E27FC236}">
                <a16:creationId xmlns:a16="http://schemas.microsoft.com/office/drawing/2014/main" id="{DF119342-DEDC-9276-7733-C81A3D4DD4A5}"/>
              </a:ext>
            </a:extLst>
          </p:cNvPr>
          <p:cNvPicPr>
            <a:picLocks noChangeAspect="1"/>
          </p:cNvPicPr>
          <p:nvPr/>
        </p:nvPicPr>
        <p:blipFill>
          <a:blip r:embed="rId3"/>
          <a:stretch>
            <a:fillRect/>
          </a:stretch>
        </p:blipFill>
        <p:spPr>
          <a:xfrm>
            <a:off x="6572865" y="4802331"/>
            <a:ext cx="1921909" cy="388263"/>
          </a:xfrm>
          <a:prstGeom prst="rect">
            <a:avLst/>
          </a:prstGeom>
        </p:spPr>
      </p:pic>
    </p:spTree>
    <p:extLst>
      <p:ext uri="{BB962C8B-B14F-4D97-AF65-F5344CB8AC3E}">
        <p14:creationId xmlns:p14="http://schemas.microsoft.com/office/powerpoint/2010/main" val="2308556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E8687C-5D97-2FC9-F562-2C27E2CE36B1}"/>
              </a:ext>
            </a:extLst>
          </p:cNvPr>
          <p:cNvSpPr>
            <a:spLocks noGrp="1"/>
          </p:cNvSpPr>
          <p:nvPr>
            <p:ph sz="quarter" idx="10"/>
          </p:nvPr>
        </p:nvSpPr>
        <p:spPr/>
        <p:txBody>
          <a:bodyPr/>
          <a:lstStyle/>
          <a:p>
            <a:endParaRPr lang="en-US"/>
          </a:p>
        </p:txBody>
      </p:sp>
      <p:sp>
        <p:nvSpPr>
          <p:cNvPr id="3" name="Footer Placeholder 2">
            <a:extLst>
              <a:ext uri="{FF2B5EF4-FFF2-40B4-BE49-F238E27FC236}">
                <a16:creationId xmlns:a16="http://schemas.microsoft.com/office/drawing/2014/main" id="{7A497DA5-1402-852C-D1E0-6BAE2885E9F7}"/>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DA45EA59-A45D-0840-11E8-CD7BA8481FC7}"/>
              </a:ext>
            </a:extLst>
          </p:cNvPr>
          <p:cNvSpPr>
            <a:spLocks noGrp="1"/>
          </p:cNvSpPr>
          <p:nvPr>
            <p:ph type="title"/>
          </p:nvPr>
        </p:nvSpPr>
        <p:spPr/>
        <p:txBody>
          <a:bodyPr/>
          <a:lstStyle/>
          <a:p>
            <a:pPr algn="ctr"/>
            <a:r>
              <a:rPr lang="en-US" dirty="0"/>
              <a:t>Foundations of the curricula</a:t>
            </a:r>
          </a:p>
        </p:txBody>
      </p:sp>
    </p:spTree>
    <p:extLst>
      <p:ext uri="{BB962C8B-B14F-4D97-AF65-F5344CB8AC3E}">
        <p14:creationId xmlns:p14="http://schemas.microsoft.com/office/powerpoint/2010/main" val="4186381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46787" y="963560"/>
            <a:ext cx="8239646" cy="5894439"/>
          </a:xfrm>
          <a:custGeom>
            <a:avLst/>
            <a:gdLst/>
            <a:ahLst/>
            <a:cxnLst/>
            <a:rect l="l" t="t" r="r" b="b"/>
            <a:pathLst>
              <a:path w="12271294" h="10287000">
                <a:moveTo>
                  <a:pt x="0" y="0"/>
                </a:moveTo>
                <a:lnTo>
                  <a:pt x="12271294" y="0"/>
                </a:lnTo>
                <a:lnTo>
                  <a:pt x="12271294" y="10287000"/>
                </a:lnTo>
                <a:lnTo>
                  <a:pt x="0" y="10287000"/>
                </a:lnTo>
                <a:lnTo>
                  <a:pt x="0" y="0"/>
                </a:lnTo>
                <a:close/>
              </a:path>
            </a:pathLst>
          </a:custGeom>
          <a:blipFill>
            <a:blip r:embed="rId3"/>
            <a:stretch>
              <a:fillRect t="-9644" b="-9644"/>
            </a:stretch>
          </a:blipFill>
        </p:spPr>
        <p:txBody>
          <a:bodyPr/>
          <a:lstStyle/>
          <a:p>
            <a:endParaRPr lang="en-US" sz="1200"/>
          </a:p>
        </p:txBody>
      </p:sp>
      <p:sp>
        <p:nvSpPr>
          <p:cNvPr id="3" name="Freeform 3"/>
          <p:cNvSpPr/>
          <p:nvPr/>
        </p:nvSpPr>
        <p:spPr>
          <a:xfrm>
            <a:off x="5334824" y="2239838"/>
            <a:ext cx="1133434" cy="1133434"/>
          </a:xfrm>
          <a:custGeom>
            <a:avLst/>
            <a:gdLst/>
            <a:ahLst/>
            <a:cxnLst/>
            <a:rect l="l" t="t" r="r" b="b"/>
            <a:pathLst>
              <a:path w="1700151" h="1700151">
                <a:moveTo>
                  <a:pt x="0" y="0"/>
                </a:moveTo>
                <a:lnTo>
                  <a:pt x="1700152" y="0"/>
                </a:lnTo>
                <a:lnTo>
                  <a:pt x="1700152" y="1700152"/>
                </a:lnTo>
                <a:lnTo>
                  <a:pt x="0" y="1700152"/>
                </a:lnTo>
                <a:lnTo>
                  <a:pt x="0" y="0"/>
                </a:lnTo>
                <a:close/>
              </a:path>
            </a:pathLst>
          </a:custGeom>
          <a:blipFill>
            <a:blip r:embed="rId4"/>
            <a:stretch>
              <a:fillRect/>
            </a:stretch>
          </a:blipFill>
        </p:spPr>
        <p:txBody>
          <a:bodyPr/>
          <a:lstStyle/>
          <a:p>
            <a:endParaRPr lang="en-US" sz="1200"/>
          </a:p>
        </p:txBody>
      </p:sp>
      <p:sp>
        <p:nvSpPr>
          <p:cNvPr id="4" name="TextBox 4"/>
          <p:cNvSpPr txBox="1"/>
          <p:nvPr/>
        </p:nvSpPr>
        <p:spPr>
          <a:xfrm>
            <a:off x="5707083" y="2449182"/>
            <a:ext cx="388917" cy="714747"/>
          </a:xfrm>
          <a:prstGeom prst="rect">
            <a:avLst/>
          </a:prstGeom>
        </p:spPr>
        <p:txBody>
          <a:bodyPr lIns="0" tIns="0" rIns="0" bIns="0" rtlCol="0" anchor="t">
            <a:spAutoFit/>
          </a:bodyPr>
          <a:lstStyle/>
          <a:p>
            <a:pPr algn="ctr">
              <a:lnSpc>
                <a:spcPts val="6140"/>
              </a:lnSpc>
              <a:spcBef>
                <a:spcPct val="0"/>
              </a:spcBef>
            </a:pPr>
            <a:r>
              <a:rPr lang="en-US" sz="4386" b="1" dirty="0">
                <a:solidFill>
                  <a:srgbClr val="000000"/>
                </a:solidFill>
                <a:latin typeface="Canva Sans Bold"/>
                <a:ea typeface="Canva Sans Bold"/>
                <a:cs typeface="Canva Sans Bold"/>
                <a:sym typeface="Canva Sans Bold"/>
              </a:rPr>
              <a:t>B</a:t>
            </a:r>
          </a:p>
        </p:txBody>
      </p:sp>
      <p:sp>
        <p:nvSpPr>
          <p:cNvPr id="5" name="Title 3">
            <a:extLst>
              <a:ext uri="{FF2B5EF4-FFF2-40B4-BE49-F238E27FC236}">
                <a16:creationId xmlns:a16="http://schemas.microsoft.com/office/drawing/2014/main" id="{3246A00F-198C-C5DF-1276-066B5255C0C0}"/>
              </a:ext>
            </a:extLst>
          </p:cNvPr>
          <p:cNvSpPr txBox="1">
            <a:spLocks/>
          </p:cNvSpPr>
          <p:nvPr/>
        </p:nvSpPr>
        <p:spPr>
          <a:xfrm>
            <a:off x="304799" y="333499"/>
            <a:ext cx="11582401" cy="481839"/>
          </a:xfrm>
          <a:prstGeom prst="rect">
            <a:avLst/>
          </a:prstGeom>
        </p:spPr>
        <p:txBody>
          <a:bodyPr/>
          <a:lstStyle>
            <a:lvl1pPr algn="l" defTabSz="914400" rtl="0" eaLnBrk="1" latinLnBrk="0" hangingPunct="1">
              <a:lnSpc>
                <a:spcPct val="90000"/>
              </a:lnSpc>
              <a:spcBef>
                <a:spcPct val="0"/>
              </a:spcBef>
              <a:buNone/>
              <a:defRPr sz="2800" b="0" kern="1200" cap="all" baseline="0">
                <a:solidFill>
                  <a:schemeClr val="accent6"/>
                </a:solidFill>
                <a:latin typeface="+mj-lt"/>
                <a:ea typeface="+mj-ea"/>
                <a:cs typeface="+mj-cs"/>
              </a:defRPr>
            </a:lvl1pPr>
          </a:lstStyle>
          <a:p>
            <a:pPr algn="ctr"/>
            <a:r>
              <a:rPr lang="en-US" dirty="0"/>
              <a:t>The Behavior Chain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05569" y="1268360"/>
            <a:ext cx="8180863" cy="5589639"/>
          </a:xfrm>
          <a:custGeom>
            <a:avLst/>
            <a:gdLst/>
            <a:ahLst/>
            <a:cxnLst/>
            <a:rect l="l" t="t" r="r" b="b"/>
            <a:pathLst>
              <a:path w="12271294" h="10287000">
                <a:moveTo>
                  <a:pt x="0" y="0"/>
                </a:moveTo>
                <a:lnTo>
                  <a:pt x="12271294" y="0"/>
                </a:lnTo>
                <a:lnTo>
                  <a:pt x="12271294" y="10287000"/>
                </a:lnTo>
                <a:lnTo>
                  <a:pt x="0" y="10287000"/>
                </a:lnTo>
                <a:lnTo>
                  <a:pt x="0" y="0"/>
                </a:lnTo>
                <a:close/>
              </a:path>
            </a:pathLst>
          </a:custGeom>
          <a:blipFill>
            <a:blip r:embed="rId3"/>
            <a:stretch>
              <a:fillRect t="-9644" b="-9644"/>
            </a:stretch>
          </a:blipFill>
        </p:spPr>
        <p:txBody>
          <a:bodyPr/>
          <a:lstStyle/>
          <a:p>
            <a:endParaRPr lang="en-US" sz="1200"/>
          </a:p>
        </p:txBody>
      </p:sp>
      <p:sp>
        <p:nvSpPr>
          <p:cNvPr id="3" name="Title 3">
            <a:extLst>
              <a:ext uri="{FF2B5EF4-FFF2-40B4-BE49-F238E27FC236}">
                <a16:creationId xmlns:a16="http://schemas.microsoft.com/office/drawing/2014/main" id="{9885241B-E429-B048-99BC-35FB48E2366D}"/>
              </a:ext>
            </a:extLst>
          </p:cNvPr>
          <p:cNvSpPr txBox="1">
            <a:spLocks/>
          </p:cNvSpPr>
          <p:nvPr/>
        </p:nvSpPr>
        <p:spPr>
          <a:xfrm>
            <a:off x="304799" y="333499"/>
            <a:ext cx="11582401" cy="481839"/>
          </a:xfrm>
          <a:prstGeom prst="rect">
            <a:avLst/>
          </a:prstGeom>
        </p:spPr>
        <p:txBody>
          <a:bodyPr/>
          <a:lstStyle>
            <a:lvl1pPr algn="l" defTabSz="914400" rtl="0" eaLnBrk="1" latinLnBrk="0" hangingPunct="1">
              <a:lnSpc>
                <a:spcPct val="90000"/>
              </a:lnSpc>
              <a:spcBef>
                <a:spcPct val="0"/>
              </a:spcBef>
              <a:buNone/>
              <a:defRPr sz="2800" b="0" kern="1200" cap="all" baseline="0">
                <a:solidFill>
                  <a:schemeClr val="accent6"/>
                </a:solidFill>
                <a:latin typeface="+mj-lt"/>
                <a:ea typeface="+mj-ea"/>
                <a:cs typeface="+mj-cs"/>
              </a:defRPr>
            </a:lvl1pPr>
          </a:lstStyle>
          <a:p>
            <a:pPr algn="ctr"/>
            <a:r>
              <a:rPr lang="en-US" dirty="0"/>
              <a:t>brain Science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05569" y="0"/>
            <a:ext cx="8180863" cy="6858000"/>
          </a:xfrm>
          <a:custGeom>
            <a:avLst/>
            <a:gdLst/>
            <a:ahLst/>
            <a:cxnLst/>
            <a:rect l="l" t="t" r="r" b="b"/>
            <a:pathLst>
              <a:path w="12271294" h="10287000">
                <a:moveTo>
                  <a:pt x="0" y="0"/>
                </a:moveTo>
                <a:lnTo>
                  <a:pt x="12271294" y="0"/>
                </a:lnTo>
                <a:lnTo>
                  <a:pt x="12271294" y="10287000"/>
                </a:lnTo>
                <a:lnTo>
                  <a:pt x="0" y="10287000"/>
                </a:lnTo>
                <a:lnTo>
                  <a:pt x="0" y="0"/>
                </a:lnTo>
                <a:close/>
              </a:path>
            </a:pathLst>
          </a:custGeom>
          <a:blipFill>
            <a:blip r:embed="rId3"/>
            <a:stretch>
              <a:fillRect t="-9644" b="-9644"/>
            </a:stretch>
          </a:blipFill>
        </p:spPr>
        <p:txBody>
          <a:bodyPr/>
          <a:lstStyle/>
          <a:p>
            <a:endParaRPr lang="en-US" sz="1200"/>
          </a:p>
        </p:txBody>
      </p:sp>
      <p:sp>
        <p:nvSpPr>
          <p:cNvPr id="3" name="Freeform 3"/>
          <p:cNvSpPr/>
          <p:nvPr/>
        </p:nvSpPr>
        <p:spPr>
          <a:xfrm>
            <a:off x="6330347" y="3586373"/>
            <a:ext cx="1492853" cy="1360411"/>
          </a:xfrm>
          <a:custGeom>
            <a:avLst/>
            <a:gdLst/>
            <a:ahLst/>
            <a:cxnLst/>
            <a:rect l="l" t="t" r="r" b="b"/>
            <a:pathLst>
              <a:path w="2020855" h="2040617">
                <a:moveTo>
                  <a:pt x="0" y="0"/>
                </a:moveTo>
                <a:lnTo>
                  <a:pt x="2020855" y="0"/>
                </a:lnTo>
                <a:lnTo>
                  <a:pt x="2020855" y="2040617"/>
                </a:lnTo>
                <a:lnTo>
                  <a:pt x="0" y="2040617"/>
                </a:lnTo>
                <a:lnTo>
                  <a:pt x="0" y="0"/>
                </a:lnTo>
                <a:close/>
              </a:path>
            </a:pathLst>
          </a:custGeom>
          <a:blipFill>
            <a:blip r:embed="rId4"/>
            <a:stretch>
              <a:fillRect l="-2095" t="-1652" r="-551"/>
            </a:stretch>
          </a:blipFill>
          <a:ln w="76200">
            <a:noFill/>
          </a:ln>
        </p:spPr>
        <p:txBody>
          <a:bodyPr/>
          <a:lstStyle/>
          <a:p>
            <a:endParaRPr lang="en-US" sz="1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05569" y="0"/>
            <a:ext cx="8180863" cy="6858000"/>
          </a:xfrm>
          <a:custGeom>
            <a:avLst/>
            <a:gdLst/>
            <a:ahLst/>
            <a:cxnLst/>
            <a:rect l="l" t="t" r="r" b="b"/>
            <a:pathLst>
              <a:path w="12271294" h="10287000">
                <a:moveTo>
                  <a:pt x="0" y="0"/>
                </a:moveTo>
                <a:lnTo>
                  <a:pt x="12271294" y="0"/>
                </a:lnTo>
                <a:lnTo>
                  <a:pt x="12271294" y="10287000"/>
                </a:lnTo>
                <a:lnTo>
                  <a:pt x="0" y="10287000"/>
                </a:lnTo>
                <a:lnTo>
                  <a:pt x="0" y="0"/>
                </a:lnTo>
                <a:close/>
              </a:path>
            </a:pathLst>
          </a:custGeom>
          <a:blipFill>
            <a:blip r:embed="rId3"/>
            <a:stretch>
              <a:fillRect t="-9644" b="-9644"/>
            </a:stretch>
          </a:blipFill>
        </p:spPr>
        <p:txBody>
          <a:bodyPr/>
          <a:lstStyle/>
          <a:p>
            <a:endParaRPr lang="en-US" sz="1200"/>
          </a:p>
        </p:txBody>
      </p:sp>
      <p:sp>
        <p:nvSpPr>
          <p:cNvPr id="3" name="Freeform 3"/>
          <p:cNvSpPr/>
          <p:nvPr/>
        </p:nvSpPr>
        <p:spPr>
          <a:xfrm>
            <a:off x="5309167" y="1867838"/>
            <a:ext cx="1187427" cy="1144078"/>
          </a:xfrm>
          <a:custGeom>
            <a:avLst/>
            <a:gdLst/>
            <a:ahLst/>
            <a:cxnLst/>
            <a:rect l="l" t="t" r="r" b="b"/>
            <a:pathLst>
              <a:path w="1781141" h="1716117">
                <a:moveTo>
                  <a:pt x="0" y="0"/>
                </a:moveTo>
                <a:lnTo>
                  <a:pt x="1781141" y="0"/>
                </a:lnTo>
                <a:lnTo>
                  <a:pt x="1781141" y="1716117"/>
                </a:lnTo>
                <a:lnTo>
                  <a:pt x="0" y="1716117"/>
                </a:lnTo>
                <a:lnTo>
                  <a:pt x="0" y="0"/>
                </a:lnTo>
                <a:close/>
              </a:path>
            </a:pathLst>
          </a:custGeom>
          <a:blipFill>
            <a:blip r:embed="rId4"/>
            <a:stretch>
              <a:fillRect t="-1894" b="-1894"/>
            </a:stretch>
          </a:blipFill>
        </p:spPr>
        <p:txBody>
          <a:bodyPr/>
          <a:lstStyle/>
          <a:p>
            <a:endParaRPr lang="en-US" sz="1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05569" y="0"/>
            <a:ext cx="8180863" cy="6858000"/>
          </a:xfrm>
          <a:custGeom>
            <a:avLst/>
            <a:gdLst/>
            <a:ahLst/>
            <a:cxnLst/>
            <a:rect l="l" t="t" r="r" b="b"/>
            <a:pathLst>
              <a:path w="12271294" h="10287000">
                <a:moveTo>
                  <a:pt x="0" y="0"/>
                </a:moveTo>
                <a:lnTo>
                  <a:pt x="12271294" y="0"/>
                </a:lnTo>
                <a:lnTo>
                  <a:pt x="12271294" y="10287000"/>
                </a:lnTo>
                <a:lnTo>
                  <a:pt x="0" y="10287000"/>
                </a:lnTo>
                <a:lnTo>
                  <a:pt x="0" y="0"/>
                </a:lnTo>
                <a:close/>
              </a:path>
            </a:pathLst>
          </a:custGeom>
          <a:blipFill>
            <a:blip r:embed="rId3"/>
            <a:stretch>
              <a:fillRect t="-9644" b="-9644"/>
            </a:stretch>
          </a:blipFill>
        </p:spPr>
        <p:txBody>
          <a:bodyPr/>
          <a:lstStyle/>
          <a:p>
            <a:endParaRPr lang="en-US" sz="1200"/>
          </a:p>
        </p:txBody>
      </p:sp>
      <p:sp>
        <p:nvSpPr>
          <p:cNvPr id="3" name="Freeform 3"/>
          <p:cNvSpPr/>
          <p:nvPr/>
        </p:nvSpPr>
        <p:spPr>
          <a:xfrm>
            <a:off x="3471043" y="131770"/>
            <a:ext cx="2839943" cy="2729657"/>
          </a:xfrm>
          <a:custGeom>
            <a:avLst/>
            <a:gdLst/>
            <a:ahLst/>
            <a:cxnLst/>
            <a:rect l="l" t="t" r="r" b="b"/>
            <a:pathLst>
              <a:path w="4259915" h="4094485">
                <a:moveTo>
                  <a:pt x="0" y="0"/>
                </a:moveTo>
                <a:lnTo>
                  <a:pt x="4259915" y="0"/>
                </a:lnTo>
                <a:lnTo>
                  <a:pt x="4259915" y="4094484"/>
                </a:lnTo>
                <a:lnTo>
                  <a:pt x="0" y="4094484"/>
                </a:lnTo>
                <a:lnTo>
                  <a:pt x="0" y="0"/>
                </a:lnTo>
                <a:close/>
              </a:path>
            </a:pathLst>
          </a:custGeom>
          <a:blipFill>
            <a:blip r:embed="rId4"/>
            <a:stretch>
              <a:fillRect t="-2020" b="-2020"/>
            </a:stretch>
          </a:blipFill>
        </p:spPr>
        <p:txBody>
          <a:bodyPr/>
          <a:lstStyle/>
          <a:p>
            <a:endParaRPr lang="en-US" sz="1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05569" y="0"/>
            <a:ext cx="8180863" cy="6858000"/>
          </a:xfrm>
          <a:custGeom>
            <a:avLst/>
            <a:gdLst/>
            <a:ahLst/>
            <a:cxnLst/>
            <a:rect l="l" t="t" r="r" b="b"/>
            <a:pathLst>
              <a:path w="12271294" h="10287000">
                <a:moveTo>
                  <a:pt x="0" y="0"/>
                </a:moveTo>
                <a:lnTo>
                  <a:pt x="12271294" y="0"/>
                </a:lnTo>
                <a:lnTo>
                  <a:pt x="12271294" y="10287000"/>
                </a:lnTo>
                <a:lnTo>
                  <a:pt x="0" y="10287000"/>
                </a:lnTo>
                <a:lnTo>
                  <a:pt x="0" y="0"/>
                </a:lnTo>
                <a:close/>
              </a:path>
            </a:pathLst>
          </a:custGeom>
          <a:blipFill>
            <a:blip r:embed="rId3"/>
            <a:stretch>
              <a:fillRect t="-9644" b="-9644"/>
            </a:stretch>
          </a:blipFill>
        </p:spPr>
        <p:txBody>
          <a:bodyPr/>
          <a:lstStyle/>
          <a:p>
            <a:endParaRPr lang="en-US" sz="1200"/>
          </a:p>
        </p:txBody>
      </p:sp>
      <p:sp>
        <p:nvSpPr>
          <p:cNvPr id="3" name="Freeform 3"/>
          <p:cNvSpPr/>
          <p:nvPr/>
        </p:nvSpPr>
        <p:spPr>
          <a:xfrm>
            <a:off x="3938855" y="269631"/>
            <a:ext cx="1952783" cy="1882869"/>
          </a:xfrm>
          <a:custGeom>
            <a:avLst/>
            <a:gdLst/>
            <a:ahLst/>
            <a:cxnLst/>
            <a:rect l="l" t="t" r="r" b="b"/>
            <a:pathLst>
              <a:path w="2929175" h="2824303">
                <a:moveTo>
                  <a:pt x="0" y="0"/>
                </a:moveTo>
                <a:lnTo>
                  <a:pt x="2929175" y="0"/>
                </a:lnTo>
                <a:lnTo>
                  <a:pt x="2929175" y="2824303"/>
                </a:lnTo>
                <a:lnTo>
                  <a:pt x="0" y="2824303"/>
                </a:lnTo>
                <a:lnTo>
                  <a:pt x="0" y="0"/>
                </a:lnTo>
                <a:close/>
              </a:path>
            </a:pathLst>
          </a:custGeom>
          <a:blipFill>
            <a:blip r:embed="rId4"/>
            <a:stretch>
              <a:fillRect l="-70" r="-70" b="-3858"/>
            </a:stretch>
          </a:blipFill>
        </p:spPr>
        <p:txBody>
          <a:bodyPr/>
          <a:lstStyle/>
          <a:p>
            <a:endParaRPr lang="en-US" sz="1200" dirty="0"/>
          </a:p>
        </p:txBody>
      </p:sp>
      <p:sp>
        <p:nvSpPr>
          <p:cNvPr id="4" name="Freeform 4"/>
          <p:cNvSpPr/>
          <p:nvPr/>
        </p:nvSpPr>
        <p:spPr>
          <a:xfrm>
            <a:off x="6310986" y="3694616"/>
            <a:ext cx="1166027" cy="1133434"/>
          </a:xfrm>
          <a:custGeom>
            <a:avLst/>
            <a:gdLst/>
            <a:ahLst/>
            <a:cxnLst/>
            <a:rect l="l" t="t" r="r" b="b"/>
            <a:pathLst>
              <a:path w="1749041" h="1700151">
                <a:moveTo>
                  <a:pt x="0" y="0"/>
                </a:moveTo>
                <a:lnTo>
                  <a:pt x="1749041" y="0"/>
                </a:lnTo>
                <a:lnTo>
                  <a:pt x="1749041" y="1700151"/>
                </a:lnTo>
                <a:lnTo>
                  <a:pt x="0" y="1700151"/>
                </a:lnTo>
                <a:lnTo>
                  <a:pt x="0" y="0"/>
                </a:lnTo>
                <a:close/>
              </a:path>
            </a:pathLst>
          </a:custGeom>
          <a:blipFill>
            <a:blip r:embed="rId4"/>
            <a:stretch>
              <a:fillRect t="-489" b="-2386"/>
            </a:stretch>
          </a:blipFill>
        </p:spPr>
        <p:txBody>
          <a:bodyPr/>
          <a:lstStyle/>
          <a:p>
            <a:endParaRPr lang="en-US" sz="1200"/>
          </a:p>
        </p:txBody>
      </p:sp>
      <p:sp>
        <p:nvSpPr>
          <p:cNvPr id="5" name="Freeform 5"/>
          <p:cNvSpPr/>
          <p:nvPr/>
        </p:nvSpPr>
        <p:spPr>
          <a:xfrm>
            <a:off x="5163582" y="1967300"/>
            <a:ext cx="1434865" cy="1461701"/>
          </a:xfrm>
          <a:custGeom>
            <a:avLst/>
            <a:gdLst/>
            <a:ahLst/>
            <a:cxnLst/>
            <a:rect l="l" t="t" r="r" b="b"/>
            <a:pathLst>
              <a:path w="2152298" h="2192551">
                <a:moveTo>
                  <a:pt x="0" y="0"/>
                </a:moveTo>
                <a:lnTo>
                  <a:pt x="2152298" y="0"/>
                </a:lnTo>
                <a:lnTo>
                  <a:pt x="2152298" y="2192551"/>
                </a:lnTo>
                <a:lnTo>
                  <a:pt x="0" y="2192551"/>
                </a:lnTo>
                <a:lnTo>
                  <a:pt x="0" y="0"/>
                </a:lnTo>
                <a:close/>
              </a:path>
            </a:pathLst>
          </a:custGeom>
          <a:blipFill>
            <a:blip r:embed="rId4"/>
            <a:stretch>
              <a:fillRect l="-935" r="-935"/>
            </a:stretch>
          </a:blipFill>
        </p:spPr>
        <p:txBody>
          <a:bodyPr/>
          <a:lstStyle/>
          <a:p>
            <a:endParaRPr lang="en-US" sz="1200"/>
          </a:p>
        </p:txBody>
      </p:sp>
      <p:sp>
        <p:nvSpPr>
          <p:cNvPr id="7" name="TextBox 6">
            <a:extLst>
              <a:ext uri="{FF2B5EF4-FFF2-40B4-BE49-F238E27FC236}">
                <a16:creationId xmlns:a16="http://schemas.microsoft.com/office/drawing/2014/main" id="{EBA044E4-C107-D3F8-099B-9BE8F03C0C50}"/>
              </a:ext>
            </a:extLst>
          </p:cNvPr>
          <p:cNvSpPr txBox="1"/>
          <p:nvPr/>
        </p:nvSpPr>
        <p:spPr>
          <a:xfrm>
            <a:off x="4650658" y="4472971"/>
            <a:ext cx="1445342" cy="923330"/>
          </a:xfrm>
          <a:prstGeom prst="rect">
            <a:avLst/>
          </a:prstGeom>
          <a:solidFill>
            <a:srgbClr val="F40C75"/>
          </a:solidFill>
          <a:ln>
            <a:solidFill>
              <a:schemeClr val="tx1"/>
            </a:solidFill>
          </a:ln>
        </p:spPr>
        <p:txBody>
          <a:bodyPr wrap="square" rtlCol="0">
            <a:spAutoFit/>
          </a:bodyPr>
          <a:lstStyle/>
          <a:p>
            <a:pPr algn="ctr"/>
            <a:r>
              <a:rPr lang="en-US" dirty="0"/>
              <a:t>Searching for Threats. Finds one!</a:t>
            </a:r>
          </a:p>
        </p:txBody>
      </p:sp>
      <p:sp>
        <p:nvSpPr>
          <p:cNvPr id="8" name="TextBox 7">
            <a:extLst>
              <a:ext uri="{FF2B5EF4-FFF2-40B4-BE49-F238E27FC236}">
                <a16:creationId xmlns:a16="http://schemas.microsoft.com/office/drawing/2014/main" id="{B983B2FF-D2D2-E543-B383-1ABFE7A84605}"/>
              </a:ext>
            </a:extLst>
          </p:cNvPr>
          <p:cNvSpPr txBox="1"/>
          <p:nvPr/>
        </p:nvSpPr>
        <p:spPr>
          <a:xfrm>
            <a:off x="3339987" y="2802249"/>
            <a:ext cx="1445342" cy="923330"/>
          </a:xfrm>
          <a:prstGeom prst="rect">
            <a:avLst/>
          </a:prstGeom>
          <a:solidFill>
            <a:srgbClr val="DF2121"/>
          </a:solidFill>
          <a:ln>
            <a:solidFill>
              <a:schemeClr val="tx1"/>
            </a:solidFill>
          </a:ln>
        </p:spPr>
        <p:txBody>
          <a:bodyPr wrap="square" rtlCol="0">
            <a:spAutoFit/>
          </a:bodyPr>
          <a:lstStyle/>
          <a:p>
            <a:pPr algn="ctr"/>
            <a:r>
              <a:rPr lang="en-US" dirty="0"/>
              <a:t>Warning!  Activate Emotion!</a:t>
            </a:r>
          </a:p>
        </p:txBody>
      </p:sp>
      <p:sp>
        <p:nvSpPr>
          <p:cNvPr id="9" name="TextBox 8">
            <a:extLst>
              <a:ext uri="{FF2B5EF4-FFF2-40B4-BE49-F238E27FC236}">
                <a16:creationId xmlns:a16="http://schemas.microsoft.com/office/drawing/2014/main" id="{3C3F20BD-2741-4AA6-F43C-07649DAF0CDA}"/>
              </a:ext>
            </a:extLst>
          </p:cNvPr>
          <p:cNvSpPr txBox="1"/>
          <p:nvPr/>
        </p:nvSpPr>
        <p:spPr>
          <a:xfrm>
            <a:off x="2249541" y="1043970"/>
            <a:ext cx="1445342" cy="369332"/>
          </a:xfrm>
          <a:prstGeom prst="rect">
            <a:avLst/>
          </a:prstGeom>
          <a:solidFill>
            <a:srgbClr val="DF2121"/>
          </a:solidFill>
          <a:ln>
            <a:solidFill>
              <a:schemeClr val="tx1"/>
            </a:solidFill>
          </a:ln>
        </p:spPr>
        <p:txBody>
          <a:bodyPr wrap="square" rtlCol="0">
            <a:spAutoFit/>
          </a:bodyPr>
          <a:lstStyle/>
          <a:p>
            <a:pPr algn="ctr"/>
            <a:r>
              <a:rPr lang="en-US" dirty="0"/>
              <a:t>Shuts Down</a:t>
            </a:r>
          </a:p>
        </p:txBody>
      </p:sp>
      <p:sp>
        <p:nvSpPr>
          <p:cNvPr id="10" name="Arrow: Down 9">
            <a:extLst>
              <a:ext uri="{FF2B5EF4-FFF2-40B4-BE49-F238E27FC236}">
                <a16:creationId xmlns:a16="http://schemas.microsoft.com/office/drawing/2014/main" id="{DB742A54-B36D-D4AF-4F3E-06B6455BCC83}"/>
              </a:ext>
            </a:extLst>
          </p:cNvPr>
          <p:cNvSpPr/>
          <p:nvPr/>
        </p:nvSpPr>
        <p:spPr>
          <a:xfrm rot="8470754">
            <a:off x="4700726" y="3580691"/>
            <a:ext cx="764681" cy="872448"/>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49562917-83A5-D512-E167-970026E6DCCB}"/>
              </a:ext>
            </a:extLst>
          </p:cNvPr>
          <p:cNvSpPr/>
          <p:nvPr/>
        </p:nvSpPr>
        <p:spPr>
          <a:xfrm rot="8470754">
            <a:off x="2833267" y="1301306"/>
            <a:ext cx="901835" cy="1523490"/>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8ABCC79-0E40-A756-68A4-D4DC69FE91DA}"/>
              </a:ext>
            </a:extLst>
          </p:cNvPr>
          <p:cNvSpPr/>
          <p:nvPr/>
        </p:nvSpPr>
        <p:spPr>
          <a:xfrm>
            <a:off x="4073136" y="401386"/>
            <a:ext cx="1668903" cy="1661801"/>
          </a:xfrm>
          <a:prstGeom prst="ellipse">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D02EACC-DF8B-D7E5-5BD8-98490AC593F9}"/>
              </a:ext>
            </a:extLst>
          </p:cNvPr>
          <p:cNvSpPr txBox="1"/>
          <p:nvPr/>
        </p:nvSpPr>
        <p:spPr>
          <a:xfrm>
            <a:off x="5205761" y="5415965"/>
            <a:ext cx="2271252" cy="1015663"/>
          </a:xfrm>
          <a:prstGeom prst="rect">
            <a:avLst/>
          </a:prstGeom>
          <a:noFill/>
        </p:spPr>
        <p:txBody>
          <a:bodyPr wrap="square" rtlCol="0">
            <a:spAutoFit/>
          </a:bodyPr>
          <a:lstStyle/>
          <a:p>
            <a:r>
              <a:rPr lang="en-US" sz="1000" dirty="0"/>
              <a:t>Shortness of breath</a:t>
            </a:r>
          </a:p>
          <a:p>
            <a:r>
              <a:rPr lang="en-US" sz="1000" dirty="0"/>
              <a:t>Chest tightness</a:t>
            </a:r>
          </a:p>
          <a:p>
            <a:r>
              <a:rPr lang="en-US" sz="1000" dirty="0"/>
              <a:t>Muscle Tension</a:t>
            </a:r>
          </a:p>
          <a:p>
            <a:r>
              <a:rPr lang="en-US" sz="1000" dirty="0"/>
              <a:t>Restlessness</a:t>
            </a:r>
          </a:p>
          <a:p>
            <a:r>
              <a:rPr lang="en-US" sz="1000" dirty="0"/>
              <a:t>Feeling weak/nausea/headaches</a:t>
            </a:r>
          </a:p>
          <a:p>
            <a:r>
              <a:rPr lang="en-US" sz="1000" dirty="0"/>
              <a:t>Facial/Vocal changes</a:t>
            </a:r>
          </a:p>
        </p:txBody>
      </p:sp>
      <p:sp>
        <p:nvSpPr>
          <p:cNvPr id="17" name="TextBox 16">
            <a:extLst>
              <a:ext uri="{FF2B5EF4-FFF2-40B4-BE49-F238E27FC236}">
                <a16:creationId xmlns:a16="http://schemas.microsoft.com/office/drawing/2014/main" id="{17030715-F51A-436D-05D9-9F6F5C466188}"/>
              </a:ext>
            </a:extLst>
          </p:cNvPr>
          <p:cNvSpPr txBox="1"/>
          <p:nvPr/>
        </p:nvSpPr>
        <p:spPr>
          <a:xfrm>
            <a:off x="3376092" y="3707722"/>
            <a:ext cx="2271252" cy="400110"/>
          </a:xfrm>
          <a:prstGeom prst="rect">
            <a:avLst/>
          </a:prstGeom>
          <a:noFill/>
        </p:spPr>
        <p:txBody>
          <a:bodyPr wrap="square" rtlCol="0">
            <a:spAutoFit/>
          </a:bodyPr>
          <a:lstStyle/>
          <a:p>
            <a:r>
              <a:rPr lang="en-US" sz="1000" dirty="0"/>
              <a:t>Strong emotions</a:t>
            </a:r>
          </a:p>
          <a:p>
            <a:r>
              <a:rPr lang="en-US" sz="1000" dirty="0"/>
              <a:t>Avoidance or resistance</a:t>
            </a:r>
          </a:p>
        </p:txBody>
      </p:sp>
      <p:sp>
        <p:nvSpPr>
          <p:cNvPr id="18" name="TextBox 17">
            <a:extLst>
              <a:ext uri="{FF2B5EF4-FFF2-40B4-BE49-F238E27FC236}">
                <a16:creationId xmlns:a16="http://schemas.microsoft.com/office/drawing/2014/main" id="{B27B79E5-CB14-2F34-C826-B9925C65E2B6}"/>
              </a:ext>
            </a:extLst>
          </p:cNvPr>
          <p:cNvSpPr txBox="1"/>
          <p:nvPr/>
        </p:nvSpPr>
        <p:spPr>
          <a:xfrm>
            <a:off x="147484" y="2649763"/>
            <a:ext cx="2078700" cy="1754326"/>
          </a:xfrm>
          <a:prstGeom prst="rect">
            <a:avLst/>
          </a:prstGeom>
          <a:solidFill>
            <a:srgbClr val="002060"/>
          </a:solidFill>
        </p:spPr>
        <p:txBody>
          <a:bodyPr wrap="square" rtlCol="0">
            <a:spAutoFit/>
          </a:bodyPr>
          <a:lstStyle/>
          <a:p>
            <a:pPr algn="ctr"/>
            <a:r>
              <a:rPr lang="en-US" sz="3600" b="1" dirty="0">
                <a:solidFill>
                  <a:schemeClr val="bg1"/>
                </a:solidFill>
              </a:rPr>
              <a:t>The Anxious Brain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D68B1-35AA-9FFA-E569-F9813D8B07D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EF82FF0-806E-A3DC-20BF-F26BC9969CA5}"/>
              </a:ext>
            </a:extLst>
          </p:cNvPr>
          <p:cNvSpPr/>
          <p:nvPr/>
        </p:nvSpPr>
        <p:spPr>
          <a:xfrm>
            <a:off x="2005569" y="0"/>
            <a:ext cx="8180863" cy="6858000"/>
          </a:xfrm>
          <a:custGeom>
            <a:avLst/>
            <a:gdLst/>
            <a:ahLst/>
            <a:cxnLst/>
            <a:rect l="l" t="t" r="r" b="b"/>
            <a:pathLst>
              <a:path w="12271294" h="10287000">
                <a:moveTo>
                  <a:pt x="0" y="0"/>
                </a:moveTo>
                <a:lnTo>
                  <a:pt x="12271294" y="0"/>
                </a:lnTo>
                <a:lnTo>
                  <a:pt x="12271294" y="10287000"/>
                </a:lnTo>
                <a:lnTo>
                  <a:pt x="0" y="10287000"/>
                </a:lnTo>
                <a:lnTo>
                  <a:pt x="0" y="0"/>
                </a:lnTo>
                <a:close/>
              </a:path>
            </a:pathLst>
          </a:custGeom>
          <a:blipFill>
            <a:blip r:embed="rId3"/>
            <a:stretch>
              <a:fillRect t="-9644" b="-9644"/>
            </a:stretch>
          </a:blipFill>
        </p:spPr>
        <p:txBody>
          <a:bodyPr/>
          <a:lstStyle/>
          <a:p>
            <a:endParaRPr lang="en-US" sz="1200"/>
          </a:p>
        </p:txBody>
      </p:sp>
      <p:sp>
        <p:nvSpPr>
          <p:cNvPr id="3" name="Freeform 3">
            <a:extLst>
              <a:ext uri="{FF2B5EF4-FFF2-40B4-BE49-F238E27FC236}">
                <a16:creationId xmlns:a16="http://schemas.microsoft.com/office/drawing/2014/main" id="{292AFE41-19FD-8661-FFD3-2C141A051EC9}"/>
              </a:ext>
            </a:extLst>
          </p:cNvPr>
          <p:cNvSpPr/>
          <p:nvPr/>
        </p:nvSpPr>
        <p:spPr>
          <a:xfrm>
            <a:off x="3938855" y="269631"/>
            <a:ext cx="1952783" cy="1882869"/>
          </a:xfrm>
          <a:custGeom>
            <a:avLst/>
            <a:gdLst/>
            <a:ahLst/>
            <a:cxnLst/>
            <a:rect l="l" t="t" r="r" b="b"/>
            <a:pathLst>
              <a:path w="2929175" h="2824303">
                <a:moveTo>
                  <a:pt x="0" y="0"/>
                </a:moveTo>
                <a:lnTo>
                  <a:pt x="2929175" y="0"/>
                </a:lnTo>
                <a:lnTo>
                  <a:pt x="2929175" y="2824303"/>
                </a:lnTo>
                <a:lnTo>
                  <a:pt x="0" y="2824303"/>
                </a:lnTo>
                <a:lnTo>
                  <a:pt x="0" y="0"/>
                </a:lnTo>
                <a:close/>
              </a:path>
            </a:pathLst>
          </a:custGeom>
          <a:blipFill>
            <a:blip r:embed="rId4"/>
            <a:stretch>
              <a:fillRect l="-70" r="-70" b="-3858"/>
            </a:stretch>
          </a:blipFill>
        </p:spPr>
        <p:txBody>
          <a:bodyPr/>
          <a:lstStyle/>
          <a:p>
            <a:endParaRPr lang="en-US" sz="1200" dirty="0"/>
          </a:p>
        </p:txBody>
      </p:sp>
      <p:sp>
        <p:nvSpPr>
          <p:cNvPr id="4" name="Freeform 4">
            <a:extLst>
              <a:ext uri="{FF2B5EF4-FFF2-40B4-BE49-F238E27FC236}">
                <a16:creationId xmlns:a16="http://schemas.microsoft.com/office/drawing/2014/main" id="{78E0DCA4-F586-BE89-E701-F33BD7F9F69D}"/>
              </a:ext>
            </a:extLst>
          </p:cNvPr>
          <p:cNvSpPr/>
          <p:nvPr/>
        </p:nvSpPr>
        <p:spPr>
          <a:xfrm>
            <a:off x="6310986" y="3694616"/>
            <a:ext cx="1166027" cy="1133434"/>
          </a:xfrm>
          <a:custGeom>
            <a:avLst/>
            <a:gdLst/>
            <a:ahLst/>
            <a:cxnLst/>
            <a:rect l="l" t="t" r="r" b="b"/>
            <a:pathLst>
              <a:path w="1749041" h="1700151">
                <a:moveTo>
                  <a:pt x="0" y="0"/>
                </a:moveTo>
                <a:lnTo>
                  <a:pt x="1749041" y="0"/>
                </a:lnTo>
                <a:lnTo>
                  <a:pt x="1749041" y="1700151"/>
                </a:lnTo>
                <a:lnTo>
                  <a:pt x="0" y="1700151"/>
                </a:lnTo>
                <a:lnTo>
                  <a:pt x="0" y="0"/>
                </a:lnTo>
                <a:close/>
              </a:path>
            </a:pathLst>
          </a:custGeom>
          <a:blipFill>
            <a:blip r:embed="rId4"/>
            <a:stretch>
              <a:fillRect t="-489" b="-2386"/>
            </a:stretch>
          </a:blipFill>
        </p:spPr>
        <p:txBody>
          <a:bodyPr/>
          <a:lstStyle/>
          <a:p>
            <a:endParaRPr lang="en-US" sz="1200"/>
          </a:p>
        </p:txBody>
      </p:sp>
      <p:sp>
        <p:nvSpPr>
          <p:cNvPr id="5" name="Freeform 5">
            <a:extLst>
              <a:ext uri="{FF2B5EF4-FFF2-40B4-BE49-F238E27FC236}">
                <a16:creationId xmlns:a16="http://schemas.microsoft.com/office/drawing/2014/main" id="{C7CB89B3-7321-9793-1FF3-42D35DCC1EC6}"/>
              </a:ext>
            </a:extLst>
          </p:cNvPr>
          <p:cNvSpPr/>
          <p:nvPr/>
        </p:nvSpPr>
        <p:spPr>
          <a:xfrm>
            <a:off x="5163582" y="1967300"/>
            <a:ext cx="1434865" cy="1461701"/>
          </a:xfrm>
          <a:custGeom>
            <a:avLst/>
            <a:gdLst/>
            <a:ahLst/>
            <a:cxnLst/>
            <a:rect l="l" t="t" r="r" b="b"/>
            <a:pathLst>
              <a:path w="2152298" h="2192551">
                <a:moveTo>
                  <a:pt x="0" y="0"/>
                </a:moveTo>
                <a:lnTo>
                  <a:pt x="2152298" y="0"/>
                </a:lnTo>
                <a:lnTo>
                  <a:pt x="2152298" y="2192551"/>
                </a:lnTo>
                <a:lnTo>
                  <a:pt x="0" y="2192551"/>
                </a:lnTo>
                <a:lnTo>
                  <a:pt x="0" y="0"/>
                </a:lnTo>
                <a:close/>
              </a:path>
            </a:pathLst>
          </a:custGeom>
          <a:blipFill>
            <a:blip r:embed="rId4"/>
            <a:stretch>
              <a:fillRect l="-935" r="-935"/>
            </a:stretch>
          </a:blipFill>
        </p:spPr>
        <p:txBody>
          <a:bodyPr/>
          <a:lstStyle/>
          <a:p>
            <a:endParaRPr lang="en-US" sz="1200"/>
          </a:p>
        </p:txBody>
      </p:sp>
      <p:sp>
        <p:nvSpPr>
          <p:cNvPr id="7" name="TextBox 6">
            <a:extLst>
              <a:ext uri="{FF2B5EF4-FFF2-40B4-BE49-F238E27FC236}">
                <a16:creationId xmlns:a16="http://schemas.microsoft.com/office/drawing/2014/main" id="{17366D8A-6F0C-A8B2-672C-88D16AA5ABEA}"/>
              </a:ext>
            </a:extLst>
          </p:cNvPr>
          <p:cNvSpPr txBox="1"/>
          <p:nvPr/>
        </p:nvSpPr>
        <p:spPr>
          <a:xfrm>
            <a:off x="4650658" y="4472971"/>
            <a:ext cx="1445342" cy="646331"/>
          </a:xfrm>
          <a:prstGeom prst="rect">
            <a:avLst/>
          </a:prstGeom>
          <a:solidFill>
            <a:srgbClr val="B93AC6"/>
          </a:solidFill>
          <a:ln>
            <a:solidFill>
              <a:schemeClr val="tx1"/>
            </a:solidFill>
          </a:ln>
        </p:spPr>
        <p:txBody>
          <a:bodyPr wrap="square" rtlCol="0">
            <a:spAutoFit/>
          </a:bodyPr>
          <a:lstStyle/>
          <a:p>
            <a:pPr algn="ctr"/>
            <a:r>
              <a:rPr lang="en-US" dirty="0"/>
              <a:t>Not really a “threat”</a:t>
            </a:r>
          </a:p>
        </p:txBody>
      </p:sp>
      <p:sp>
        <p:nvSpPr>
          <p:cNvPr id="8" name="TextBox 7">
            <a:extLst>
              <a:ext uri="{FF2B5EF4-FFF2-40B4-BE49-F238E27FC236}">
                <a16:creationId xmlns:a16="http://schemas.microsoft.com/office/drawing/2014/main" id="{C6EA6210-15CE-9496-6DD7-E710DB420724}"/>
              </a:ext>
            </a:extLst>
          </p:cNvPr>
          <p:cNvSpPr txBox="1"/>
          <p:nvPr/>
        </p:nvSpPr>
        <p:spPr>
          <a:xfrm>
            <a:off x="3339987" y="2802249"/>
            <a:ext cx="1445342" cy="646331"/>
          </a:xfrm>
          <a:prstGeom prst="rect">
            <a:avLst/>
          </a:prstGeom>
          <a:solidFill>
            <a:schemeClr val="bg2"/>
          </a:solidFill>
          <a:ln>
            <a:solidFill>
              <a:schemeClr val="tx1"/>
            </a:solidFill>
          </a:ln>
        </p:spPr>
        <p:txBody>
          <a:bodyPr wrap="square" rtlCol="0">
            <a:spAutoFit/>
          </a:bodyPr>
          <a:lstStyle/>
          <a:p>
            <a:pPr algn="ctr"/>
            <a:r>
              <a:rPr lang="en-US" dirty="0"/>
              <a:t>Emotional Regulation</a:t>
            </a:r>
          </a:p>
        </p:txBody>
      </p:sp>
      <p:sp>
        <p:nvSpPr>
          <p:cNvPr id="9" name="TextBox 8">
            <a:extLst>
              <a:ext uri="{FF2B5EF4-FFF2-40B4-BE49-F238E27FC236}">
                <a16:creationId xmlns:a16="http://schemas.microsoft.com/office/drawing/2014/main" id="{94E66058-629A-70E0-5107-6CAA9B50F502}"/>
              </a:ext>
            </a:extLst>
          </p:cNvPr>
          <p:cNvSpPr txBox="1"/>
          <p:nvPr/>
        </p:nvSpPr>
        <p:spPr>
          <a:xfrm>
            <a:off x="2249541" y="1043970"/>
            <a:ext cx="1445342" cy="369332"/>
          </a:xfrm>
          <a:prstGeom prst="rect">
            <a:avLst/>
          </a:prstGeom>
          <a:solidFill>
            <a:schemeClr val="bg1"/>
          </a:solidFill>
          <a:ln>
            <a:solidFill>
              <a:schemeClr val="tx1"/>
            </a:solidFill>
          </a:ln>
        </p:spPr>
        <p:txBody>
          <a:bodyPr wrap="square" rtlCol="0">
            <a:spAutoFit/>
          </a:bodyPr>
          <a:lstStyle/>
          <a:p>
            <a:pPr algn="ctr"/>
            <a:r>
              <a:rPr lang="en-US" dirty="0"/>
              <a:t>Stays Active</a:t>
            </a:r>
          </a:p>
        </p:txBody>
      </p:sp>
      <p:sp>
        <p:nvSpPr>
          <p:cNvPr id="10" name="Arrow: Down 9">
            <a:extLst>
              <a:ext uri="{FF2B5EF4-FFF2-40B4-BE49-F238E27FC236}">
                <a16:creationId xmlns:a16="http://schemas.microsoft.com/office/drawing/2014/main" id="{4DB7E494-ECA2-1BE1-38A6-6BBC043E82F4}"/>
              </a:ext>
            </a:extLst>
          </p:cNvPr>
          <p:cNvSpPr/>
          <p:nvPr/>
        </p:nvSpPr>
        <p:spPr>
          <a:xfrm rot="8470754">
            <a:off x="4764559" y="3533534"/>
            <a:ext cx="301374" cy="872448"/>
          </a:xfrm>
          <a:prstGeom prst="downArrow">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BBC68EFB-F58A-6908-D7CC-B303789D2F28}"/>
              </a:ext>
            </a:extLst>
          </p:cNvPr>
          <p:cNvSpPr/>
          <p:nvPr/>
        </p:nvSpPr>
        <p:spPr>
          <a:xfrm rot="8470754">
            <a:off x="3525570" y="1346032"/>
            <a:ext cx="338626" cy="1523490"/>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0064810-6466-CCF5-8172-39BF7543DC8E}"/>
              </a:ext>
            </a:extLst>
          </p:cNvPr>
          <p:cNvSpPr txBox="1"/>
          <p:nvPr/>
        </p:nvSpPr>
        <p:spPr>
          <a:xfrm>
            <a:off x="147484" y="2649763"/>
            <a:ext cx="2078700" cy="1200329"/>
          </a:xfrm>
          <a:prstGeom prst="rect">
            <a:avLst/>
          </a:prstGeom>
          <a:solidFill>
            <a:schemeClr val="accent3"/>
          </a:solidFill>
        </p:spPr>
        <p:txBody>
          <a:bodyPr wrap="square" rtlCol="0">
            <a:spAutoFit/>
          </a:bodyPr>
          <a:lstStyle/>
          <a:p>
            <a:pPr algn="ctr"/>
            <a:r>
              <a:rPr lang="en-US" sz="3600" b="1" dirty="0"/>
              <a:t>Our Goal</a:t>
            </a:r>
          </a:p>
        </p:txBody>
      </p:sp>
    </p:spTree>
    <p:extLst>
      <p:ext uri="{BB962C8B-B14F-4D97-AF65-F5344CB8AC3E}">
        <p14:creationId xmlns:p14="http://schemas.microsoft.com/office/powerpoint/2010/main" val="1868968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F552C-446D-A626-886E-B4C974DA95B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90F0AE2-55AB-C016-75B7-B49A7D0E7AB0}"/>
              </a:ext>
            </a:extLst>
          </p:cNvPr>
          <p:cNvSpPr>
            <a:spLocks noGrp="1"/>
          </p:cNvSpPr>
          <p:nvPr>
            <p:ph sz="quarter" idx="10"/>
            <p:extLst>
              <p:ext uri="{E7BDC344-281C-4309-B0C6-D0EE65EED2A8}">
                <p202:designPr xmlns:p202="http://schemas.microsoft.com/office/powerpoint/2020/02/main">
                  <p202:designTagLst>
                    <p202:designTag name="ARCH:1:CLS" val="BulletedText"/>
                  </p202:designTagLst>
                </p202:designPr>
              </p:ext>
            </p:extLst>
          </p:nvPr>
        </p:nvSpPr>
        <p:spPr>
          <a:xfrm>
            <a:off x="307853" y="901496"/>
            <a:ext cx="11588501" cy="4823463"/>
          </a:xfrm>
        </p:spPr>
        <p:txBody>
          <a:bodyPr>
            <a:normAutofit/>
          </a:bodyPr>
          <a:lstStyle/>
          <a:p>
            <a:pPr marL="0" marR="0" lvl="0" indent="0" algn="l" defTabSz="914400" rtl="0" eaLnBrk="1" fontAlgn="auto" latinLnBrk="0" hangingPunct="1">
              <a:lnSpc>
                <a:spcPct val="100000"/>
              </a:lnSpc>
              <a:spcBef>
                <a:spcPts val="600"/>
              </a:spcBef>
              <a:spcAft>
                <a:spcPts val="0"/>
              </a:spcAft>
              <a:buClrTx/>
              <a:buSzTx/>
              <a:tabLst/>
              <a:defRPr/>
            </a:pPr>
            <a:endParaRPr kumimoji="0" lang="en-US" sz="2800" b="0" i="0" u="none" strike="noStrike" kern="1200" cap="none" spc="0" normalizeH="0" baseline="0" noProof="0" dirty="0">
              <a:ln>
                <a:noFill/>
              </a:ln>
              <a:solidFill>
                <a:srgbClr val="39302A"/>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Tx/>
              <a:buSzTx/>
              <a:tabLst/>
              <a:defRPr/>
            </a:pPr>
            <a:endParaRPr lang="en-US" sz="2800" dirty="0">
              <a:solidFill>
                <a:srgbClr val="39302A"/>
              </a:solidFill>
              <a:latin typeface="Arial"/>
            </a:endParaRPr>
          </a:p>
          <a:p>
            <a:pPr marL="0" marR="0" lvl="0" indent="0" algn="l" defTabSz="914400" rtl="0" eaLnBrk="1" fontAlgn="auto" latinLnBrk="0" hangingPunct="1">
              <a:lnSpc>
                <a:spcPct val="100000"/>
              </a:lnSpc>
              <a:spcBef>
                <a:spcPts val="600"/>
              </a:spcBef>
              <a:spcAft>
                <a:spcPts val="0"/>
              </a:spcAft>
              <a:buClrTx/>
              <a:buSzTx/>
              <a:tabLst/>
              <a:defRPr/>
            </a:pPr>
            <a:endParaRPr kumimoji="0" lang="en-US" sz="2800" b="0" i="0" u="none" strike="noStrike" kern="1200" cap="none" spc="0" normalizeH="0" baseline="0" noProof="0" dirty="0">
              <a:ln>
                <a:noFill/>
              </a:ln>
              <a:solidFill>
                <a:srgbClr val="39302A"/>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Tx/>
              <a:buSzTx/>
              <a:tabLst/>
              <a:defRPr/>
            </a:pPr>
            <a:endParaRPr lang="en-US" sz="2800" dirty="0">
              <a:solidFill>
                <a:srgbClr val="39302A"/>
              </a:solidFill>
              <a:latin typeface="Arial"/>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sz="2800" dirty="0">
              <a:solidFill>
                <a:srgbClr val="39302A"/>
              </a:solidFill>
              <a:latin typeface="Arial"/>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39302A"/>
              </a:solidFill>
              <a:effectLst/>
              <a:uLnTx/>
              <a:uFillTx/>
              <a:latin typeface="Arial"/>
              <a:ea typeface="+mn-ea"/>
              <a:cs typeface="+mn-cs"/>
            </a:endParaRPr>
          </a:p>
          <a:p>
            <a:pPr>
              <a:buFont typeface="Arial" panose="020B0604020202020204" pitchFamily="34" charset="0"/>
              <a:buChar char="•"/>
            </a:pPr>
            <a:endParaRPr lang="en-US" dirty="0"/>
          </a:p>
        </p:txBody>
      </p:sp>
      <p:sp>
        <p:nvSpPr>
          <p:cNvPr id="8" name="Footer Placeholder 2">
            <a:extLst>
              <a:ext uri="{FF2B5EF4-FFF2-40B4-BE49-F238E27FC236}">
                <a16:creationId xmlns:a16="http://schemas.microsoft.com/office/drawing/2014/main" id="{3C3B992E-CBF0-B339-3D90-B9CB9FFDAEDE}"/>
              </a:ext>
            </a:extLst>
          </p:cNvPr>
          <p:cNvSpPr>
            <a:spLocks noGrp="1"/>
          </p:cNvSpPr>
          <p:nvPr>
            <p:ph type="ftr" sz="quarter" idx="11"/>
          </p:nvPr>
        </p:nvSpPr>
        <p:spPr>
          <a:xfrm>
            <a:off x="298699" y="5724959"/>
            <a:ext cx="11585448"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50000"/>
                  <a:lumOff val="50000"/>
                </a:prstClr>
              </a:solidFill>
              <a:effectLst/>
              <a:uLnTx/>
              <a:uFillTx/>
              <a:latin typeface="Arial"/>
              <a:ea typeface="+mn-ea"/>
              <a:cs typeface="+mn-cs"/>
            </a:endParaRPr>
          </a:p>
        </p:txBody>
      </p:sp>
      <p:sp>
        <p:nvSpPr>
          <p:cNvPr id="2" name="Title 1">
            <a:extLst>
              <a:ext uri="{FF2B5EF4-FFF2-40B4-BE49-F238E27FC236}">
                <a16:creationId xmlns:a16="http://schemas.microsoft.com/office/drawing/2014/main" id="{F7130BBA-BFBC-1711-F6E3-B73E5A9E2CD5}"/>
              </a:ext>
            </a:extLst>
          </p:cNvPr>
          <p:cNvSpPr>
            <a:spLocks noGrp="1"/>
          </p:cNvSpPr>
          <p:nvPr>
            <p:ph type="title"/>
          </p:nvPr>
        </p:nvSpPr>
        <p:spPr>
          <a:xfrm>
            <a:off x="422786" y="2590469"/>
            <a:ext cx="11582401" cy="481839"/>
          </a:xfrm>
        </p:spPr>
        <p:txBody>
          <a:bodyPr anchor="t">
            <a:normAutofit/>
          </a:bodyPr>
          <a:lstStyle/>
          <a:p>
            <a:pPr algn="ctr"/>
            <a:r>
              <a:rPr lang="en-US" dirty="0"/>
              <a:t>How does the curricula do this?</a:t>
            </a:r>
          </a:p>
        </p:txBody>
      </p:sp>
    </p:spTree>
    <p:extLst>
      <p:ext uri="{BB962C8B-B14F-4D97-AF65-F5344CB8AC3E}">
        <p14:creationId xmlns:p14="http://schemas.microsoft.com/office/powerpoint/2010/main" val="816453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AD672-9CAE-71BC-7D47-4886B639F36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FD1CE18-7838-F8B2-334D-FAC25292B6CD}"/>
              </a:ext>
            </a:extLst>
          </p:cNvPr>
          <p:cNvSpPr/>
          <p:nvPr/>
        </p:nvSpPr>
        <p:spPr>
          <a:xfrm>
            <a:off x="2005569" y="0"/>
            <a:ext cx="8180863" cy="6858000"/>
          </a:xfrm>
          <a:custGeom>
            <a:avLst/>
            <a:gdLst/>
            <a:ahLst/>
            <a:cxnLst/>
            <a:rect l="l" t="t" r="r" b="b"/>
            <a:pathLst>
              <a:path w="12271294" h="10287000">
                <a:moveTo>
                  <a:pt x="0" y="0"/>
                </a:moveTo>
                <a:lnTo>
                  <a:pt x="12271294" y="0"/>
                </a:lnTo>
                <a:lnTo>
                  <a:pt x="12271294" y="10287000"/>
                </a:lnTo>
                <a:lnTo>
                  <a:pt x="0" y="10287000"/>
                </a:lnTo>
                <a:lnTo>
                  <a:pt x="0" y="0"/>
                </a:lnTo>
                <a:close/>
              </a:path>
            </a:pathLst>
          </a:custGeom>
          <a:blipFill>
            <a:blip r:embed="rId3"/>
            <a:stretch>
              <a:fillRect t="-9644" b="-9644"/>
            </a:stretch>
          </a:blipFill>
        </p:spPr>
        <p:txBody>
          <a:bodyPr/>
          <a:lstStyle/>
          <a:p>
            <a:endParaRPr lang="en-US" sz="1200"/>
          </a:p>
        </p:txBody>
      </p:sp>
      <p:sp>
        <p:nvSpPr>
          <p:cNvPr id="3" name="Freeform 3">
            <a:extLst>
              <a:ext uri="{FF2B5EF4-FFF2-40B4-BE49-F238E27FC236}">
                <a16:creationId xmlns:a16="http://schemas.microsoft.com/office/drawing/2014/main" id="{604FDD53-9811-0046-0A72-F44328DEADA6}"/>
              </a:ext>
            </a:extLst>
          </p:cNvPr>
          <p:cNvSpPr/>
          <p:nvPr/>
        </p:nvSpPr>
        <p:spPr>
          <a:xfrm>
            <a:off x="3471043" y="131770"/>
            <a:ext cx="2839943" cy="2729657"/>
          </a:xfrm>
          <a:custGeom>
            <a:avLst/>
            <a:gdLst/>
            <a:ahLst/>
            <a:cxnLst/>
            <a:rect l="l" t="t" r="r" b="b"/>
            <a:pathLst>
              <a:path w="4259915" h="4094485">
                <a:moveTo>
                  <a:pt x="0" y="0"/>
                </a:moveTo>
                <a:lnTo>
                  <a:pt x="4259915" y="0"/>
                </a:lnTo>
                <a:lnTo>
                  <a:pt x="4259915" y="4094484"/>
                </a:lnTo>
                <a:lnTo>
                  <a:pt x="0" y="4094484"/>
                </a:lnTo>
                <a:lnTo>
                  <a:pt x="0" y="0"/>
                </a:lnTo>
                <a:close/>
              </a:path>
            </a:pathLst>
          </a:custGeom>
          <a:blipFill>
            <a:blip r:embed="rId4"/>
            <a:stretch>
              <a:fillRect t="-2020" b="-2020"/>
            </a:stretch>
          </a:blipFill>
        </p:spPr>
        <p:txBody>
          <a:bodyPr/>
          <a:lstStyle/>
          <a:p>
            <a:endParaRPr lang="en-US" sz="1200"/>
          </a:p>
        </p:txBody>
      </p:sp>
      <p:sp>
        <p:nvSpPr>
          <p:cNvPr id="4" name="Arrow: Right 3">
            <a:extLst>
              <a:ext uri="{FF2B5EF4-FFF2-40B4-BE49-F238E27FC236}">
                <a16:creationId xmlns:a16="http://schemas.microsoft.com/office/drawing/2014/main" id="{47B56F21-6E22-4C38-7E19-5F6F8FE21712}"/>
              </a:ext>
            </a:extLst>
          </p:cNvPr>
          <p:cNvSpPr/>
          <p:nvPr/>
        </p:nvSpPr>
        <p:spPr>
          <a:xfrm>
            <a:off x="353961" y="1189703"/>
            <a:ext cx="2959510" cy="105205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This </a:t>
            </a:r>
            <a:r>
              <a:rPr lang="en-US" i="1" dirty="0"/>
              <a:t>was</a:t>
            </a:r>
            <a:r>
              <a:rPr lang="en-US" dirty="0"/>
              <a:t> this problem, now this </a:t>
            </a:r>
            <a:r>
              <a:rPr lang="en-US" b="1" u="sng" dirty="0"/>
              <a:t>is</a:t>
            </a:r>
            <a:r>
              <a:rPr lang="en-US" dirty="0"/>
              <a:t> the solution</a:t>
            </a:r>
          </a:p>
        </p:txBody>
      </p:sp>
    </p:spTree>
    <p:extLst>
      <p:ext uri="{BB962C8B-B14F-4D97-AF65-F5344CB8AC3E}">
        <p14:creationId xmlns:p14="http://schemas.microsoft.com/office/powerpoint/2010/main" val="420414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2A660-74A0-C1AF-F812-39E4197871F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0EBD8B-C606-6A80-7DE5-88F9A01F4D68}"/>
              </a:ext>
            </a:extLst>
          </p:cNvPr>
          <p:cNvSpPr>
            <a:spLocks noGrp="1"/>
          </p:cNvSpPr>
          <p:nvPr>
            <p:ph sz="quarter" idx="10"/>
          </p:nvPr>
        </p:nvSpPr>
        <p:spPr/>
        <p:txBody>
          <a:bodyPr/>
          <a:lstStyle/>
          <a:p>
            <a:endParaRPr lang="en-US" dirty="0"/>
          </a:p>
        </p:txBody>
      </p:sp>
      <p:sp>
        <p:nvSpPr>
          <p:cNvPr id="3" name="Footer Placeholder 2">
            <a:extLst>
              <a:ext uri="{FF2B5EF4-FFF2-40B4-BE49-F238E27FC236}">
                <a16:creationId xmlns:a16="http://schemas.microsoft.com/office/drawing/2014/main" id="{DC067EC8-ADE2-941D-0B94-6A9742810C58}"/>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5CAF969E-D68A-93EA-C9E3-0DE9631DF394}"/>
              </a:ext>
            </a:extLst>
          </p:cNvPr>
          <p:cNvSpPr>
            <a:spLocks noGrp="1"/>
          </p:cNvSpPr>
          <p:nvPr>
            <p:ph type="title"/>
          </p:nvPr>
        </p:nvSpPr>
        <p:spPr>
          <a:xfrm>
            <a:off x="2743199" y="2184577"/>
            <a:ext cx="6764595" cy="481839"/>
          </a:xfrm>
        </p:spPr>
        <p:txBody>
          <a:bodyPr/>
          <a:lstStyle/>
          <a:p>
            <a:pPr algn="ctr"/>
            <a:r>
              <a:rPr lang="en-US" dirty="0"/>
              <a:t>Let’s Focus on Students Grades 6-12</a:t>
            </a:r>
          </a:p>
        </p:txBody>
      </p:sp>
    </p:spTree>
    <p:extLst>
      <p:ext uri="{BB962C8B-B14F-4D97-AF65-F5344CB8AC3E}">
        <p14:creationId xmlns:p14="http://schemas.microsoft.com/office/powerpoint/2010/main" val="1028410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82448" y="77118"/>
            <a:ext cx="5161770" cy="6537453"/>
          </a:xfrm>
          <a:custGeom>
            <a:avLst/>
            <a:gdLst/>
            <a:ahLst/>
            <a:cxnLst/>
            <a:rect l="l" t="t" r="r" b="b"/>
            <a:pathLst>
              <a:path w="7742655" h="9806179">
                <a:moveTo>
                  <a:pt x="0" y="0"/>
                </a:moveTo>
                <a:lnTo>
                  <a:pt x="7742654" y="0"/>
                </a:lnTo>
                <a:lnTo>
                  <a:pt x="7742654" y="9806178"/>
                </a:lnTo>
                <a:lnTo>
                  <a:pt x="0" y="9806178"/>
                </a:lnTo>
                <a:lnTo>
                  <a:pt x="0" y="0"/>
                </a:lnTo>
                <a:close/>
              </a:path>
            </a:pathLst>
          </a:custGeom>
          <a:blipFill>
            <a:blip r:embed="rId3"/>
            <a:stretch>
              <a:fillRect t="-9254" b="-9254"/>
            </a:stretch>
          </a:blipFill>
        </p:spPr>
        <p:txBody>
          <a:bodyPr/>
          <a:lstStyle/>
          <a:p>
            <a:endParaRPr lang="en-US" sz="1200"/>
          </a:p>
        </p:txBody>
      </p:sp>
      <p:sp>
        <p:nvSpPr>
          <p:cNvPr id="3" name="Callout: Right Arrow 2">
            <a:extLst>
              <a:ext uri="{FF2B5EF4-FFF2-40B4-BE49-F238E27FC236}">
                <a16:creationId xmlns:a16="http://schemas.microsoft.com/office/drawing/2014/main" id="{126A72C7-583A-08F3-AFB2-CBB053E69C41}"/>
              </a:ext>
            </a:extLst>
          </p:cNvPr>
          <p:cNvSpPr/>
          <p:nvPr/>
        </p:nvSpPr>
        <p:spPr>
          <a:xfrm>
            <a:off x="884903" y="1740309"/>
            <a:ext cx="3067665" cy="3097161"/>
          </a:xfrm>
          <a:prstGeom prst="rightArrowCallo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Automatic, Negative Thoughts are Called “Roadblocks”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ABD83A5-696E-20C7-16FF-5103EE760709}"/>
              </a:ext>
            </a:extLst>
          </p:cNvPr>
          <p:cNvSpPr>
            <a:spLocks noGrp="1"/>
          </p:cNvSpPr>
          <p:nvPr>
            <p:ph sz="quarter" idx="10"/>
          </p:nvPr>
        </p:nvSpPr>
        <p:spPr/>
        <p:txBody>
          <a:bodyPr/>
          <a:lstStyle/>
          <a:p>
            <a:endParaRPr lang="en-US"/>
          </a:p>
        </p:txBody>
      </p:sp>
      <p:sp>
        <p:nvSpPr>
          <p:cNvPr id="54274" name="Rectangle 2"/>
          <p:cNvSpPr>
            <a:spLocks noGrp="1" noChangeArrowheads="1"/>
          </p:cNvSpPr>
          <p:nvPr>
            <p:ph type="title"/>
          </p:nvPr>
        </p:nvSpPr>
        <p:spPr/>
        <p:txBody>
          <a:bodyPr/>
          <a:lstStyle/>
          <a:p>
            <a:pPr eaLnBrk="1" hangingPunct="1"/>
            <a:r>
              <a:rPr lang="en-US" dirty="0">
                <a:solidFill>
                  <a:srgbClr val="5C79B1"/>
                </a:solidFill>
                <a:ea typeface="ＭＳ Ｐゴシック"/>
                <a:cs typeface="ＭＳ Ｐゴシック"/>
              </a:rPr>
              <a:t>Roadblocks are usually:</a:t>
            </a:r>
          </a:p>
        </p:txBody>
      </p:sp>
      <p:sp>
        <p:nvSpPr>
          <p:cNvPr id="3" name="Slide Number Placeholder 2"/>
          <p:cNvSpPr>
            <a:spLocks noGrp="1"/>
          </p:cNvSpPr>
          <p:nvPr>
            <p:ph type="sldNum" sz="quarter" idx="4294967295"/>
          </p:nvPr>
        </p:nvSpPr>
        <p:spPr>
          <a:xfrm>
            <a:off x="10113964" y="6373814"/>
            <a:ext cx="554037" cy="365125"/>
          </a:xfrm>
          <a:prstGeom prst="rect">
            <a:avLst/>
          </a:prstGeom>
        </p:spPr>
        <p:txBody>
          <a:bodyPr/>
          <a:lstStyle/>
          <a:p>
            <a:pPr>
              <a:defRPr/>
            </a:pPr>
            <a:fld id="{2A908DD0-E385-4A17-90F8-9388383B12F7}" type="slidenum">
              <a:rPr lang="en-US" smtClean="0"/>
              <a:pPr>
                <a:defRPr/>
              </a:pPr>
              <a:t>33</a:t>
            </a:fld>
            <a:endParaRPr lang="en-US" dirty="0"/>
          </a:p>
        </p:txBody>
      </p:sp>
      <p:sp>
        <p:nvSpPr>
          <p:cNvPr id="2" name="Rectangle 1"/>
          <p:cNvSpPr/>
          <p:nvPr/>
        </p:nvSpPr>
        <p:spPr>
          <a:xfrm>
            <a:off x="1905000" y="990600"/>
            <a:ext cx="2514600" cy="1510770"/>
          </a:xfrm>
          <a:prstGeom prst="rect">
            <a:avLst/>
          </a:prstGeom>
          <a:ln w="57150">
            <a:solidFill>
              <a:schemeClr val="bg2">
                <a:lumMod val="25000"/>
              </a:schemeClr>
            </a:solid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500" dirty="0"/>
              <a:t>Overly Black and White</a:t>
            </a:r>
          </a:p>
        </p:txBody>
      </p:sp>
      <p:sp>
        <p:nvSpPr>
          <p:cNvPr id="9" name="Rectangle 8"/>
          <p:cNvSpPr/>
          <p:nvPr/>
        </p:nvSpPr>
        <p:spPr>
          <a:xfrm>
            <a:off x="1905000" y="2845461"/>
            <a:ext cx="2514600" cy="1510770"/>
          </a:xfrm>
          <a:prstGeom prst="rect">
            <a:avLst/>
          </a:prstGeom>
          <a:ln w="57150">
            <a:solidFill>
              <a:schemeClr val="bg2">
                <a:lumMod val="25000"/>
              </a:schemeClr>
            </a:solid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400" dirty="0"/>
              <a:t>Thought behind the moral statement or golden rule</a:t>
            </a:r>
          </a:p>
        </p:txBody>
      </p:sp>
      <p:sp>
        <p:nvSpPr>
          <p:cNvPr id="11" name="Rectangle 10"/>
          <p:cNvSpPr/>
          <p:nvPr/>
        </p:nvSpPr>
        <p:spPr>
          <a:xfrm>
            <a:off x="1847850" y="4700323"/>
            <a:ext cx="2514600" cy="1510770"/>
          </a:xfrm>
          <a:prstGeom prst="rect">
            <a:avLst/>
          </a:prstGeom>
          <a:ln w="57150">
            <a:solidFill>
              <a:schemeClr val="bg2">
                <a:lumMod val="25000"/>
              </a:schemeClr>
            </a:solid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500" u="sng" dirty="0"/>
              <a:t>Not</a:t>
            </a:r>
            <a:r>
              <a:rPr lang="en-US" sz="2500" dirty="0"/>
              <a:t> Behaviors</a:t>
            </a:r>
          </a:p>
        </p:txBody>
      </p:sp>
      <p:sp>
        <p:nvSpPr>
          <p:cNvPr id="13" name="Rectangle 12"/>
          <p:cNvSpPr/>
          <p:nvPr/>
        </p:nvSpPr>
        <p:spPr>
          <a:xfrm>
            <a:off x="4800600" y="4700323"/>
            <a:ext cx="2514600" cy="1510770"/>
          </a:xfrm>
          <a:prstGeom prst="rect">
            <a:avLst/>
          </a:prstGeom>
          <a:ln w="57150">
            <a:solidFill>
              <a:schemeClr val="bg2">
                <a:lumMod val="25000"/>
              </a:schemeClr>
            </a:solid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white"/>
                </a:solidFill>
                <a:effectLst/>
                <a:uLnTx/>
                <a:uFillTx/>
                <a:latin typeface="Calibri"/>
                <a:ea typeface="+mn-ea"/>
                <a:cs typeface="+mn-cs"/>
              </a:rPr>
              <a:t>Thoughts, </a:t>
            </a:r>
            <a:r>
              <a:rPr lang="en-US" sz="2500" u="sng" dirty="0">
                <a:solidFill>
                  <a:prstClr val="white"/>
                </a:solidFill>
                <a:latin typeface="Calibri"/>
              </a:rPr>
              <a:t>N</a:t>
            </a:r>
            <a:r>
              <a:rPr kumimoji="0" lang="en-US" sz="2500" b="0" i="0" u="sng" strike="noStrike" kern="1200" cap="none" spc="0" normalizeH="0" baseline="0" noProof="0" dirty="0" err="1">
                <a:ln>
                  <a:noFill/>
                </a:ln>
                <a:solidFill>
                  <a:prstClr val="white"/>
                </a:solidFill>
                <a:effectLst/>
                <a:uLnTx/>
                <a:uFillTx/>
                <a:latin typeface="Calibri"/>
                <a:ea typeface="+mn-ea"/>
                <a:cs typeface="+mn-cs"/>
              </a:rPr>
              <a:t>ot</a:t>
            </a:r>
            <a:r>
              <a:rPr kumimoji="0" lang="en-US" sz="2500" b="0" i="0" u="none" strike="noStrike" kern="1200" cap="none" spc="0" normalizeH="0" baseline="0" noProof="0" dirty="0">
                <a:ln>
                  <a:noFill/>
                </a:ln>
                <a:solidFill>
                  <a:prstClr val="white"/>
                </a:solidFill>
                <a:effectLst/>
                <a:uLnTx/>
                <a:uFillTx/>
                <a:latin typeface="Calibri"/>
                <a:ea typeface="+mn-ea"/>
                <a:cs typeface="+mn-cs"/>
              </a:rPr>
              <a:t> Feelings</a:t>
            </a:r>
          </a:p>
        </p:txBody>
      </p:sp>
      <p:sp>
        <p:nvSpPr>
          <p:cNvPr id="15" name="Rectangle 14"/>
          <p:cNvSpPr/>
          <p:nvPr/>
        </p:nvSpPr>
        <p:spPr>
          <a:xfrm>
            <a:off x="4800600" y="2878667"/>
            <a:ext cx="2514600" cy="1510770"/>
          </a:xfrm>
          <a:prstGeom prst="rect">
            <a:avLst/>
          </a:prstGeom>
          <a:ln w="57150">
            <a:solidFill>
              <a:schemeClr val="bg2">
                <a:lumMod val="25000"/>
              </a:schemeClr>
            </a:solid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500" dirty="0"/>
              <a:t>If/then statements</a:t>
            </a:r>
          </a:p>
        </p:txBody>
      </p:sp>
      <p:sp>
        <p:nvSpPr>
          <p:cNvPr id="17" name="Rectangle 16"/>
          <p:cNvSpPr/>
          <p:nvPr/>
        </p:nvSpPr>
        <p:spPr>
          <a:xfrm>
            <a:off x="4800600" y="1057011"/>
            <a:ext cx="2514600" cy="1510770"/>
          </a:xfrm>
          <a:prstGeom prst="rect">
            <a:avLst/>
          </a:prstGeom>
          <a:ln w="57150">
            <a:solidFill>
              <a:schemeClr val="bg2">
                <a:lumMod val="25000"/>
              </a:schemeClr>
            </a:solid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500" dirty="0"/>
              <a:t>Concise and Overly Definitive</a:t>
            </a:r>
          </a:p>
        </p:txBody>
      </p:sp>
      <p:sp>
        <p:nvSpPr>
          <p:cNvPr id="19" name="Rectangle 18"/>
          <p:cNvSpPr/>
          <p:nvPr/>
        </p:nvSpPr>
        <p:spPr>
          <a:xfrm>
            <a:off x="7696200" y="4717257"/>
            <a:ext cx="2514600" cy="1510770"/>
          </a:xfrm>
          <a:prstGeom prst="rect">
            <a:avLst/>
          </a:prstGeom>
          <a:ln w="57150">
            <a:solidFill>
              <a:schemeClr val="bg2">
                <a:lumMod val="25000"/>
              </a:schemeClr>
            </a:solid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000" dirty="0"/>
              <a:t>It May Not Make Sense to You—But It Makes Sense to Them</a:t>
            </a:r>
          </a:p>
        </p:txBody>
      </p:sp>
      <p:sp>
        <p:nvSpPr>
          <p:cNvPr id="21" name="Rectangle 20"/>
          <p:cNvSpPr/>
          <p:nvPr/>
        </p:nvSpPr>
        <p:spPr>
          <a:xfrm>
            <a:off x="7696200" y="2878667"/>
            <a:ext cx="2514600" cy="1510770"/>
          </a:xfrm>
          <a:prstGeom prst="rect">
            <a:avLst/>
          </a:prstGeom>
          <a:ln w="57150">
            <a:solidFill>
              <a:schemeClr val="bg2">
                <a:lumMod val="25000"/>
              </a:schemeClr>
            </a:solid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500" dirty="0"/>
              <a:t>Not always </a:t>
            </a:r>
          </a:p>
          <a:p>
            <a:pPr algn="ctr"/>
            <a:r>
              <a:rPr lang="en-US" sz="2500" dirty="0"/>
              <a:t>“I statements”</a:t>
            </a:r>
          </a:p>
        </p:txBody>
      </p:sp>
      <p:sp>
        <p:nvSpPr>
          <p:cNvPr id="23" name="Rectangle 22"/>
          <p:cNvSpPr/>
          <p:nvPr/>
        </p:nvSpPr>
        <p:spPr>
          <a:xfrm>
            <a:off x="7696200" y="1040077"/>
            <a:ext cx="2514600" cy="1510770"/>
          </a:xfrm>
          <a:prstGeom prst="rect">
            <a:avLst/>
          </a:prstGeom>
          <a:ln w="57150">
            <a:solidFill>
              <a:schemeClr val="bg2">
                <a:lumMod val="25000"/>
              </a:schemeClr>
            </a:solid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500" dirty="0"/>
              <a:t>All or nothing</a:t>
            </a:r>
          </a:p>
        </p:txBody>
      </p:sp>
      <p:sp>
        <p:nvSpPr>
          <p:cNvPr id="25" name="Rectangle 24"/>
          <p:cNvSpPr/>
          <p:nvPr/>
        </p:nvSpPr>
        <p:spPr>
          <a:xfrm>
            <a:off x="4819089" y="2910507"/>
            <a:ext cx="2474383" cy="1416697"/>
          </a:xfrm>
          <a:prstGeom prst="rect">
            <a:avLst/>
          </a:prstGeom>
          <a:gradFill flip="none" rotWithShape="1">
            <a:gsLst>
              <a:gs pos="0">
                <a:schemeClr val="dk1">
                  <a:tint val="48000"/>
                  <a:satMod val="138000"/>
                </a:schemeClr>
              </a:gs>
              <a:gs pos="18000">
                <a:schemeClr val="dk1">
                  <a:tint val="85000"/>
                </a:schemeClr>
              </a:gs>
              <a:gs pos="40000">
                <a:schemeClr val="dk1">
                  <a:tint val="92000"/>
                </a:schemeClr>
              </a:gs>
              <a:gs pos="50000">
                <a:schemeClr val="dk1">
                  <a:tint val="93000"/>
                </a:schemeClr>
              </a:gs>
              <a:gs pos="60000">
                <a:schemeClr val="dk1">
                  <a:tint val="92000"/>
                </a:schemeClr>
              </a:gs>
              <a:gs pos="75000">
                <a:schemeClr val="dk1">
                  <a:tint val="83000"/>
                  <a:satMod val="108000"/>
                </a:schemeClr>
              </a:gs>
              <a:gs pos="100000">
                <a:schemeClr val="dk1">
                  <a:tint val="48000"/>
                  <a:satMod val="150000"/>
                </a:schemeClr>
              </a:gs>
            </a:gsLst>
            <a:path path="circle">
              <a:fillToRect l="100000" t="100000"/>
            </a:path>
            <a:tileRect r="-100000" b="-100000"/>
          </a:gradFill>
          <a:ln w="57150">
            <a:no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lvl="0" algn="ctr"/>
            <a:r>
              <a:rPr lang="en-US" sz="2000" dirty="0">
                <a:solidFill>
                  <a:prstClr val="white"/>
                </a:solidFill>
              </a:rPr>
              <a:t>“I am a failure”</a:t>
            </a:r>
          </a:p>
        </p:txBody>
      </p:sp>
      <p:sp>
        <p:nvSpPr>
          <p:cNvPr id="27" name="Rectangle 26"/>
          <p:cNvSpPr/>
          <p:nvPr/>
        </p:nvSpPr>
        <p:spPr>
          <a:xfrm>
            <a:off x="1937335" y="2894434"/>
            <a:ext cx="2462157" cy="1416697"/>
          </a:xfrm>
          <a:prstGeom prst="rect">
            <a:avLst/>
          </a:prstGeom>
          <a:gradFill flip="none" rotWithShape="1">
            <a:gsLst>
              <a:gs pos="0">
                <a:schemeClr val="dk1">
                  <a:tint val="48000"/>
                  <a:satMod val="138000"/>
                </a:schemeClr>
              </a:gs>
              <a:gs pos="18000">
                <a:schemeClr val="dk1">
                  <a:tint val="85000"/>
                </a:schemeClr>
              </a:gs>
              <a:gs pos="40000">
                <a:schemeClr val="dk1">
                  <a:tint val="92000"/>
                </a:schemeClr>
              </a:gs>
              <a:gs pos="50000">
                <a:schemeClr val="dk1">
                  <a:tint val="93000"/>
                </a:schemeClr>
              </a:gs>
              <a:gs pos="60000">
                <a:schemeClr val="dk1">
                  <a:tint val="92000"/>
                </a:schemeClr>
              </a:gs>
              <a:gs pos="75000">
                <a:schemeClr val="dk1">
                  <a:tint val="83000"/>
                  <a:satMod val="108000"/>
                </a:schemeClr>
              </a:gs>
              <a:gs pos="100000">
                <a:schemeClr val="dk1">
                  <a:tint val="48000"/>
                  <a:satMod val="150000"/>
                </a:schemeClr>
              </a:gs>
            </a:gsLst>
            <a:path path="circle">
              <a:fillToRect l="100000" t="100000"/>
            </a:path>
            <a:tileRect r="-100000" b="-100000"/>
          </a:gradFill>
          <a:ln w="57150">
            <a:no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000" dirty="0"/>
              <a:t>“I didn’t make my boyfriend happy, he’s breaking up with me”</a:t>
            </a:r>
          </a:p>
        </p:txBody>
      </p:sp>
      <p:sp>
        <p:nvSpPr>
          <p:cNvPr id="30" name="Rectangle 29"/>
          <p:cNvSpPr/>
          <p:nvPr/>
        </p:nvSpPr>
        <p:spPr>
          <a:xfrm>
            <a:off x="7734045" y="2924315"/>
            <a:ext cx="2462157" cy="1416697"/>
          </a:xfrm>
          <a:prstGeom prst="rect">
            <a:avLst/>
          </a:prstGeom>
          <a:gradFill flip="none" rotWithShape="1">
            <a:gsLst>
              <a:gs pos="0">
                <a:schemeClr val="dk1">
                  <a:tint val="48000"/>
                  <a:satMod val="138000"/>
                </a:schemeClr>
              </a:gs>
              <a:gs pos="18000">
                <a:schemeClr val="dk1">
                  <a:tint val="85000"/>
                </a:schemeClr>
              </a:gs>
              <a:gs pos="40000">
                <a:schemeClr val="dk1">
                  <a:tint val="92000"/>
                </a:schemeClr>
              </a:gs>
              <a:gs pos="50000">
                <a:schemeClr val="dk1">
                  <a:tint val="93000"/>
                </a:schemeClr>
              </a:gs>
              <a:gs pos="60000">
                <a:schemeClr val="dk1">
                  <a:tint val="92000"/>
                </a:schemeClr>
              </a:gs>
              <a:gs pos="75000">
                <a:schemeClr val="dk1">
                  <a:tint val="83000"/>
                  <a:satMod val="108000"/>
                </a:schemeClr>
              </a:gs>
              <a:gs pos="100000">
                <a:schemeClr val="dk1">
                  <a:tint val="48000"/>
                  <a:satMod val="150000"/>
                </a:schemeClr>
              </a:gs>
            </a:gsLst>
            <a:path path="circle">
              <a:fillToRect l="100000" t="100000"/>
            </a:path>
            <a:tileRect r="-100000" b="-100000"/>
          </a:gradFill>
          <a:ln w="57150">
            <a:noFill/>
          </a:ln>
          <a:effectLst>
            <a:glow rad="63500">
              <a:schemeClr val="dk1">
                <a:alpha val="45000"/>
                <a:satMod val="120000"/>
              </a:schemeClr>
            </a:glow>
            <a:outerShdw blurRad="50800" dist="38100" dir="5400000" algn="t"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400" dirty="0"/>
              <a:t>“If I don’t get all A’s, I’ll never get into college”</a:t>
            </a: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dissolve">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3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E2D60-B6DD-A965-B2AA-A09EF6B06B0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D628232-C86A-4287-6081-926C2DF0B694}"/>
              </a:ext>
            </a:extLst>
          </p:cNvPr>
          <p:cNvGraphicFramePr>
            <a:graphicFrameLocks noGrp="1"/>
          </p:cNvGraphicFramePr>
          <p:nvPr>
            <p:extLst>
              <p:ext uri="{D42A27DB-BD31-4B8C-83A1-F6EECF244321}">
                <p14:modId xmlns:p14="http://schemas.microsoft.com/office/powerpoint/2010/main" val="34134222"/>
              </p:ext>
            </p:extLst>
          </p:nvPr>
        </p:nvGraphicFramePr>
        <p:xfrm>
          <a:off x="1033780" y="1061884"/>
          <a:ext cx="9634221" cy="4703917"/>
        </p:xfrm>
        <a:graphic>
          <a:graphicData uri="http://schemas.openxmlformats.org/drawingml/2006/table">
            <a:tbl>
              <a:tblPr firstRow="1" firstCol="1" bandRow="1"/>
              <a:tblGrid>
                <a:gridCol w="3211407">
                  <a:extLst>
                    <a:ext uri="{9D8B030D-6E8A-4147-A177-3AD203B41FA5}">
                      <a16:colId xmlns:a16="http://schemas.microsoft.com/office/drawing/2014/main" val="836267778"/>
                    </a:ext>
                  </a:extLst>
                </a:gridCol>
                <a:gridCol w="3211407">
                  <a:extLst>
                    <a:ext uri="{9D8B030D-6E8A-4147-A177-3AD203B41FA5}">
                      <a16:colId xmlns:a16="http://schemas.microsoft.com/office/drawing/2014/main" val="1977556526"/>
                    </a:ext>
                  </a:extLst>
                </a:gridCol>
                <a:gridCol w="3211407">
                  <a:extLst>
                    <a:ext uri="{9D8B030D-6E8A-4147-A177-3AD203B41FA5}">
                      <a16:colId xmlns:a16="http://schemas.microsoft.com/office/drawing/2014/main" val="2506527572"/>
                    </a:ext>
                  </a:extLst>
                </a:gridCol>
              </a:tblGrid>
              <a:tr h="1040403">
                <a:tc>
                  <a:txBody>
                    <a:bodyPr/>
                    <a:lstStyle/>
                    <a:p>
                      <a:pPr marL="0" marR="0" algn="ctr">
                        <a:lnSpc>
                          <a:spcPct val="115000"/>
                        </a:lnSpc>
                        <a:spcAft>
                          <a:spcPts val="1000"/>
                        </a:spcAft>
                        <a:buNone/>
                      </a:pPr>
                      <a:r>
                        <a:rPr lang="en-US" sz="1900" b="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A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(What happened?)</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15000"/>
                        </a:lnSpc>
                        <a:spcAft>
                          <a:spcPts val="1000"/>
                        </a:spcAft>
                        <a:buNone/>
                      </a:pPr>
                      <a:r>
                        <a:rPr lang="en-US" sz="1900" b="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B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(What Was I Thinking?)</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15000"/>
                        </a:lnSpc>
                        <a:spcAft>
                          <a:spcPts val="1000"/>
                        </a:spcAft>
                        <a:buNone/>
                      </a:pPr>
                      <a:r>
                        <a:rPr lang="en-US" sz="1900" b="1">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C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(What Was I Feeling?)</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3986320188"/>
                  </a:ext>
                </a:extLst>
              </a:tr>
              <a:tr h="791354">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I got a pop quiz in my math class</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I’m going to fail</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Sadness</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2544177"/>
                  </a:ext>
                </a:extLst>
              </a:tr>
              <a:tr h="791354">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My Friend Made Fun of Me in Front of Others</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I’m going to end this friendship</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Anger</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5402036"/>
                  </a:ext>
                </a:extLst>
              </a:tr>
              <a:tr h="1040403">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endParaRPr lang="en-US" sz="19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8499073"/>
                  </a:ext>
                </a:extLst>
              </a:tr>
              <a:tr h="1040403">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1459310"/>
                  </a:ext>
                </a:extLst>
              </a:tr>
            </a:tbl>
          </a:graphicData>
        </a:graphic>
      </p:graphicFrame>
      <p:sp>
        <p:nvSpPr>
          <p:cNvPr id="4" name="Title 3">
            <a:extLst>
              <a:ext uri="{FF2B5EF4-FFF2-40B4-BE49-F238E27FC236}">
                <a16:creationId xmlns:a16="http://schemas.microsoft.com/office/drawing/2014/main" id="{0BD3AA36-B207-D0D5-A67C-DE08D5669026}"/>
              </a:ext>
            </a:extLst>
          </p:cNvPr>
          <p:cNvSpPr txBox="1">
            <a:spLocks/>
          </p:cNvSpPr>
          <p:nvPr/>
        </p:nvSpPr>
        <p:spPr>
          <a:xfrm>
            <a:off x="304799" y="245008"/>
            <a:ext cx="11582401" cy="481839"/>
          </a:xfrm>
          <a:prstGeom prst="rect">
            <a:avLst/>
          </a:prstGeom>
        </p:spPr>
        <p:txBody>
          <a:bodyPr/>
          <a:lstStyle>
            <a:lvl1pPr algn="l" defTabSz="914400" rtl="0" eaLnBrk="1" latinLnBrk="0" hangingPunct="1">
              <a:lnSpc>
                <a:spcPct val="90000"/>
              </a:lnSpc>
              <a:spcBef>
                <a:spcPct val="0"/>
              </a:spcBef>
              <a:buNone/>
              <a:defRPr sz="2800" b="0" kern="1200" cap="all" baseline="0">
                <a:solidFill>
                  <a:schemeClr val="accent6"/>
                </a:solidFill>
                <a:latin typeface="+mj-lt"/>
                <a:ea typeface="+mj-ea"/>
                <a:cs typeface="+mj-cs"/>
              </a:defRPr>
            </a:lvl1pPr>
          </a:lstStyle>
          <a:p>
            <a:pPr algn="ctr"/>
            <a:r>
              <a:rPr lang="en-US" dirty="0">
                <a:solidFill>
                  <a:srgbClr val="18967D"/>
                </a:solidFill>
                <a:latin typeface="Arial Black"/>
              </a:rPr>
              <a:t>Back to the Behavior Chain….</a:t>
            </a:r>
          </a:p>
        </p:txBody>
      </p:sp>
    </p:spTree>
    <p:extLst>
      <p:ext uri="{BB962C8B-B14F-4D97-AF65-F5344CB8AC3E}">
        <p14:creationId xmlns:p14="http://schemas.microsoft.com/office/powerpoint/2010/main" val="12075374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214D3D8-CC43-E13E-4254-F4B87E66862C}"/>
              </a:ext>
            </a:extLst>
          </p:cNvPr>
          <p:cNvGraphicFramePr>
            <a:graphicFrameLocks noGrp="1"/>
          </p:cNvGraphicFramePr>
          <p:nvPr>
            <p:extLst>
              <p:ext uri="{D42A27DB-BD31-4B8C-83A1-F6EECF244321}">
                <p14:modId xmlns:p14="http://schemas.microsoft.com/office/powerpoint/2010/main" val="850181138"/>
              </p:ext>
            </p:extLst>
          </p:nvPr>
        </p:nvGraphicFramePr>
        <p:xfrm>
          <a:off x="1033780" y="1061884"/>
          <a:ext cx="9634221" cy="4703917"/>
        </p:xfrm>
        <a:graphic>
          <a:graphicData uri="http://schemas.openxmlformats.org/drawingml/2006/table">
            <a:tbl>
              <a:tblPr firstRow="1" firstCol="1" bandRow="1"/>
              <a:tblGrid>
                <a:gridCol w="3211407">
                  <a:extLst>
                    <a:ext uri="{9D8B030D-6E8A-4147-A177-3AD203B41FA5}">
                      <a16:colId xmlns:a16="http://schemas.microsoft.com/office/drawing/2014/main" val="836267778"/>
                    </a:ext>
                  </a:extLst>
                </a:gridCol>
                <a:gridCol w="3211407">
                  <a:extLst>
                    <a:ext uri="{9D8B030D-6E8A-4147-A177-3AD203B41FA5}">
                      <a16:colId xmlns:a16="http://schemas.microsoft.com/office/drawing/2014/main" val="1977556526"/>
                    </a:ext>
                  </a:extLst>
                </a:gridCol>
                <a:gridCol w="3211407">
                  <a:extLst>
                    <a:ext uri="{9D8B030D-6E8A-4147-A177-3AD203B41FA5}">
                      <a16:colId xmlns:a16="http://schemas.microsoft.com/office/drawing/2014/main" val="2506527572"/>
                    </a:ext>
                  </a:extLst>
                </a:gridCol>
              </a:tblGrid>
              <a:tr h="1040403">
                <a:tc>
                  <a:txBody>
                    <a:bodyPr/>
                    <a:lstStyle/>
                    <a:p>
                      <a:pPr marL="0" marR="0" algn="ctr">
                        <a:lnSpc>
                          <a:spcPct val="115000"/>
                        </a:lnSpc>
                        <a:spcAft>
                          <a:spcPts val="1000"/>
                        </a:spcAft>
                        <a:buNone/>
                      </a:pPr>
                      <a:r>
                        <a:rPr lang="en-US" sz="1900" b="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A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(What happened?)</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15000"/>
                        </a:lnSpc>
                        <a:spcAft>
                          <a:spcPts val="1000"/>
                        </a:spcAft>
                        <a:buNone/>
                      </a:pPr>
                      <a:r>
                        <a:rPr lang="en-US" sz="1900" b="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B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(What Was I Thinking?)</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15000"/>
                        </a:lnSpc>
                        <a:spcAft>
                          <a:spcPts val="1000"/>
                        </a:spcAft>
                        <a:buNone/>
                      </a:pPr>
                      <a:r>
                        <a:rPr lang="en-US" sz="1900" b="1">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C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(What Was I Feeling?)</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3986320188"/>
                  </a:ext>
                </a:extLst>
              </a:tr>
              <a:tr h="791354">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I got a pop quiz in my math class</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I’m going to fail</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Sadness</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2544177"/>
                  </a:ext>
                </a:extLst>
              </a:tr>
              <a:tr h="791354">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My Friend Made Fun of Me in Front of Others</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I’m going to end this friendship</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Anger</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5402036"/>
                  </a:ext>
                </a:extLst>
              </a:tr>
              <a:tr h="1040403">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8499073"/>
                  </a:ext>
                </a:extLst>
              </a:tr>
              <a:tr h="1040403">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1459310"/>
                  </a:ext>
                </a:extLst>
              </a:tr>
            </a:tbl>
          </a:graphicData>
        </a:graphic>
      </p:graphicFrame>
      <p:sp>
        <p:nvSpPr>
          <p:cNvPr id="5" name="Arrow: Right 4">
            <a:extLst>
              <a:ext uri="{FF2B5EF4-FFF2-40B4-BE49-F238E27FC236}">
                <a16:creationId xmlns:a16="http://schemas.microsoft.com/office/drawing/2014/main" id="{1A81E28B-AF8A-68A0-AE12-7A68501914BC}"/>
              </a:ext>
            </a:extLst>
          </p:cNvPr>
          <p:cNvSpPr/>
          <p:nvPr/>
        </p:nvSpPr>
        <p:spPr>
          <a:xfrm rot="1222419">
            <a:off x="474280" y="451648"/>
            <a:ext cx="1641987" cy="1042219"/>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chemeClr val="tx1"/>
                </a:solidFill>
              </a:rPr>
              <a:t>We Cannot Change This</a:t>
            </a:r>
          </a:p>
        </p:txBody>
      </p:sp>
      <p:sp>
        <p:nvSpPr>
          <p:cNvPr id="6" name="Arrow: Right 5">
            <a:extLst>
              <a:ext uri="{FF2B5EF4-FFF2-40B4-BE49-F238E27FC236}">
                <a16:creationId xmlns:a16="http://schemas.microsoft.com/office/drawing/2014/main" id="{0EF4AE9D-7058-B0FC-EC15-02DA39BA26E6}"/>
              </a:ext>
            </a:extLst>
          </p:cNvPr>
          <p:cNvSpPr/>
          <p:nvPr/>
        </p:nvSpPr>
        <p:spPr>
          <a:xfrm rot="989991">
            <a:off x="2892125" y="512680"/>
            <a:ext cx="2195874" cy="1042219"/>
          </a:xfrm>
          <a:prstGeom prst="rightArrow">
            <a:avLst/>
          </a:prstGeom>
          <a:solidFill>
            <a:srgbClr val="92D05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chemeClr val="tx1"/>
                </a:solidFill>
              </a:rPr>
              <a:t>But If We Challenge This…</a:t>
            </a:r>
          </a:p>
        </p:txBody>
      </p:sp>
      <p:sp>
        <p:nvSpPr>
          <p:cNvPr id="7" name="Arrow: Right 6">
            <a:extLst>
              <a:ext uri="{FF2B5EF4-FFF2-40B4-BE49-F238E27FC236}">
                <a16:creationId xmlns:a16="http://schemas.microsoft.com/office/drawing/2014/main" id="{DFD7F31C-69F1-1D44-6A27-8B0C4AB74950}"/>
              </a:ext>
            </a:extLst>
          </p:cNvPr>
          <p:cNvSpPr/>
          <p:nvPr/>
        </p:nvSpPr>
        <p:spPr>
          <a:xfrm rot="989991">
            <a:off x="5574928" y="368025"/>
            <a:ext cx="3004187" cy="1072717"/>
          </a:xfrm>
          <a:prstGeom prst="rightArrow">
            <a:avLst/>
          </a:prstGeom>
          <a:solidFill>
            <a:srgbClr val="00B05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chemeClr val="tx1"/>
                </a:solidFill>
              </a:rPr>
              <a:t>We Automatically Change This…</a:t>
            </a:r>
          </a:p>
        </p:txBody>
      </p:sp>
      <p:sp>
        <p:nvSpPr>
          <p:cNvPr id="8" name="Arrow: Right 7">
            <a:extLst>
              <a:ext uri="{FF2B5EF4-FFF2-40B4-BE49-F238E27FC236}">
                <a16:creationId xmlns:a16="http://schemas.microsoft.com/office/drawing/2014/main" id="{2B520445-522F-193C-FB7C-9018AA3A74CB}"/>
              </a:ext>
            </a:extLst>
          </p:cNvPr>
          <p:cNvSpPr/>
          <p:nvPr/>
        </p:nvSpPr>
        <p:spPr>
          <a:xfrm rot="16200000">
            <a:off x="4752953" y="3990669"/>
            <a:ext cx="2195874" cy="1042219"/>
          </a:xfrm>
          <a:prstGeom prst="rightArrow">
            <a:avLst/>
          </a:prstGeom>
          <a:solidFill>
            <a:schemeClr val="bg2"/>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chemeClr val="tx1"/>
                </a:solidFill>
              </a:rPr>
              <a:t>ROADBLOCKS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28254" y="0"/>
            <a:ext cx="4464821" cy="6701421"/>
          </a:xfrm>
          <a:custGeom>
            <a:avLst/>
            <a:gdLst/>
            <a:ahLst/>
            <a:cxnLst/>
            <a:rect l="l" t="t" r="r" b="b"/>
            <a:pathLst>
              <a:path w="6697232" h="10052131">
                <a:moveTo>
                  <a:pt x="0" y="0"/>
                </a:moveTo>
                <a:lnTo>
                  <a:pt x="6697232" y="0"/>
                </a:lnTo>
                <a:lnTo>
                  <a:pt x="6697232" y="10052131"/>
                </a:lnTo>
                <a:lnTo>
                  <a:pt x="0" y="10052131"/>
                </a:lnTo>
                <a:lnTo>
                  <a:pt x="0" y="0"/>
                </a:lnTo>
                <a:close/>
              </a:path>
            </a:pathLst>
          </a:custGeom>
          <a:blipFill>
            <a:blip r:embed="rId3"/>
            <a:stretch>
              <a:fillRect/>
            </a:stretch>
          </a:blipFill>
        </p:spPr>
        <p:txBody>
          <a:bodyPr/>
          <a:lstStyle/>
          <a:p>
            <a:endParaRPr lang="en-US" sz="1200"/>
          </a:p>
        </p:txBody>
      </p:sp>
      <p:sp>
        <p:nvSpPr>
          <p:cNvPr id="3" name="TextBox 2">
            <a:extLst>
              <a:ext uri="{FF2B5EF4-FFF2-40B4-BE49-F238E27FC236}">
                <a16:creationId xmlns:a16="http://schemas.microsoft.com/office/drawing/2014/main" id="{164F523C-ECF1-FC27-DE66-B7A6415333D1}"/>
              </a:ext>
            </a:extLst>
          </p:cNvPr>
          <p:cNvSpPr txBox="1"/>
          <p:nvPr/>
        </p:nvSpPr>
        <p:spPr>
          <a:xfrm>
            <a:off x="798925" y="1622323"/>
            <a:ext cx="5149591" cy="3046988"/>
          </a:xfrm>
          <a:prstGeom prst="rect">
            <a:avLst/>
          </a:prstGeom>
          <a:noFill/>
        </p:spPr>
        <p:txBody>
          <a:bodyPr wrap="square" rtlCol="0">
            <a:spAutoFit/>
          </a:bodyPr>
          <a:lstStyle/>
          <a:p>
            <a:pPr algn="ctr"/>
            <a:r>
              <a:rPr lang="en-US" sz="4800" b="1" dirty="0"/>
              <a:t>We Challenge Our Roadblocks by Looking at the </a:t>
            </a:r>
            <a:r>
              <a:rPr lang="en-US" sz="4800" b="1" i="1" u="sng" dirty="0"/>
              <a:t>Evidence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23D63-A8E4-4E3C-C134-4E5D036E81C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EB2EF0E-24A4-A3FE-D1EC-C3EA5829DA87}"/>
              </a:ext>
            </a:extLst>
          </p:cNvPr>
          <p:cNvGraphicFramePr>
            <a:graphicFrameLocks noGrp="1"/>
          </p:cNvGraphicFramePr>
          <p:nvPr>
            <p:extLst>
              <p:ext uri="{D42A27DB-BD31-4B8C-83A1-F6EECF244321}">
                <p14:modId xmlns:p14="http://schemas.microsoft.com/office/powerpoint/2010/main" val="2438553929"/>
              </p:ext>
            </p:extLst>
          </p:nvPr>
        </p:nvGraphicFramePr>
        <p:xfrm>
          <a:off x="1033780" y="1061884"/>
          <a:ext cx="9634221" cy="5217552"/>
        </p:xfrm>
        <a:graphic>
          <a:graphicData uri="http://schemas.openxmlformats.org/drawingml/2006/table">
            <a:tbl>
              <a:tblPr firstRow="1" firstCol="1" bandRow="1"/>
              <a:tblGrid>
                <a:gridCol w="3211407">
                  <a:extLst>
                    <a:ext uri="{9D8B030D-6E8A-4147-A177-3AD203B41FA5}">
                      <a16:colId xmlns:a16="http://schemas.microsoft.com/office/drawing/2014/main" val="836267778"/>
                    </a:ext>
                  </a:extLst>
                </a:gridCol>
                <a:gridCol w="3211407">
                  <a:extLst>
                    <a:ext uri="{9D8B030D-6E8A-4147-A177-3AD203B41FA5}">
                      <a16:colId xmlns:a16="http://schemas.microsoft.com/office/drawing/2014/main" val="1977556526"/>
                    </a:ext>
                  </a:extLst>
                </a:gridCol>
                <a:gridCol w="3211407">
                  <a:extLst>
                    <a:ext uri="{9D8B030D-6E8A-4147-A177-3AD203B41FA5}">
                      <a16:colId xmlns:a16="http://schemas.microsoft.com/office/drawing/2014/main" val="2506527572"/>
                    </a:ext>
                  </a:extLst>
                </a:gridCol>
              </a:tblGrid>
              <a:tr h="1040403">
                <a:tc>
                  <a:txBody>
                    <a:bodyPr/>
                    <a:lstStyle/>
                    <a:p>
                      <a:pPr marL="0" marR="0" algn="ctr">
                        <a:lnSpc>
                          <a:spcPct val="115000"/>
                        </a:lnSpc>
                        <a:spcAft>
                          <a:spcPts val="1000"/>
                        </a:spcAft>
                        <a:buNone/>
                      </a:pPr>
                      <a:r>
                        <a:rPr lang="en-US" sz="1900" b="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A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(What happened?)</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15000"/>
                        </a:lnSpc>
                        <a:spcAft>
                          <a:spcPts val="1000"/>
                        </a:spcAft>
                        <a:buNone/>
                      </a:pPr>
                      <a:r>
                        <a:rPr lang="en-US" sz="1900" b="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B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(What Was I Thinking?)</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15000"/>
                        </a:lnSpc>
                        <a:spcAft>
                          <a:spcPts val="1000"/>
                        </a:spcAft>
                        <a:buNone/>
                      </a:pPr>
                      <a:r>
                        <a:rPr lang="en-US" sz="1900" b="1">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C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(What Was I Feeling?)</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3986320188"/>
                  </a:ext>
                </a:extLst>
              </a:tr>
              <a:tr h="791354">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I accidently dropped my books in the hallway, holding up students trying to get to the next class</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I can’t do anything right</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Anger</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2544177"/>
                  </a:ext>
                </a:extLst>
              </a:tr>
              <a:tr h="791354">
                <a:tc>
                  <a:txBody>
                    <a:bodyPr/>
                    <a:lstStyle/>
                    <a:p>
                      <a:pPr marL="0" marR="0" algn="ctr">
                        <a:lnSpc>
                          <a:spcPct val="115000"/>
                        </a:lnSpc>
                        <a:spcAft>
                          <a:spcPts val="1000"/>
                        </a:spcAft>
                        <a:buNone/>
                      </a:pP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5402036"/>
                  </a:ext>
                </a:extLst>
              </a:tr>
              <a:tr h="1040403">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8499073"/>
                  </a:ext>
                </a:extLst>
              </a:tr>
              <a:tr h="1040403">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mbria" panose="02040503050406030204" pitchFamily="18" charset="0"/>
                        <a:ea typeface="MS Mincho" panose="02020609040205080304" pitchFamily="49" charset="-128"/>
                        <a:cs typeface="Times New Roman" panose="02020603050405020304" pitchFamily="18"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1459310"/>
                  </a:ext>
                </a:extLst>
              </a:tr>
            </a:tbl>
          </a:graphicData>
        </a:graphic>
      </p:graphicFrame>
      <p:sp>
        <p:nvSpPr>
          <p:cNvPr id="4" name="Title 3">
            <a:extLst>
              <a:ext uri="{FF2B5EF4-FFF2-40B4-BE49-F238E27FC236}">
                <a16:creationId xmlns:a16="http://schemas.microsoft.com/office/drawing/2014/main" id="{A3A79A01-3694-C14D-0F95-96C00C2A7FD4}"/>
              </a:ext>
            </a:extLst>
          </p:cNvPr>
          <p:cNvSpPr txBox="1">
            <a:spLocks/>
          </p:cNvSpPr>
          <p:nvPr/>
        </p:nvSpPr>
        <p:spPr>
          <a:xfrm>
            <a:off x="304799" y="245008"/>
            <a:ext cx="11582401" cy="481839"/>
          </a:xfrm>
          <a:prstGeom prst="rect">
            <a:avLst/>
          </a:prstGeom>
        </p:spPr>
        <p:txBody>
          <a:bodyPr/>
          <a:lstStyle>
            <a:lvl1pPr algn="l" defTabSz="914400" rtl="0" eaLnBrk="1" latinLnBrk="0" hangingPunct="1">
              <a:lnSpc>
                <a:spcPct val="90000"/>
              </a:lnSpc>
              <a:spcBef>
                <a:spcPct val="0"/>
              </a:spcBef>
              <a:buNone/>
              <a:defRPr sz="2800" b="0" kern="1200" cap="all" baseline="0">
                <a:solidFill>
                  <a:schemeClr val="accent6"/>
                </a:solidFill>
                <a:latin typeface="+mj-lt"/>
                <a:ea typeface="+mj-ea"/>
                <a:cs typeface="+mj-cs"/>
              </a:defRPr>
            </a:lvl1pPr>
          </a:lstStyle>
          <a:p>
            <a:pPr algn="ctr"/>
            <a:r>
              <a:rPr lang="en-US" dirty="0">
                <a:solidFill>
                  <a:srgbClr val="18967D"/>
                </a:solidFill>
                <a:latin typeface="Arial Black"/>
              </a:rPr>
              <a:t>Back to the Behavior Chain….</a:t>
            </a:r>
          </a:p>
        </p:txBody>
      </p:sp>
      <p:sp>
        <p:nvSpPr>
          <p:cNvPr id="2" name="Arrow: Right 1">
            <a:extLst>
              <a:ext uri="{FF2B5EF4-FFF2-40B4-BE49-F238E27FC236}">
                <a16:creationId xmlns:a16="http://schemas.microsoft.com/office/drawing/2014/main" id="{068BF232-A481-3985-B7CE-608FEA3FF221}"/>
              </a:ext>
            </a:extLst>
          </p:cNvPr>
          <p:cNvSpPr/>
          <p:nvPr/>
        </p:nvSpPr>
        <p:spPr>
          <a:xfrm rot="989991">
            <a:off x="2538164" y="640500"/>
            <a:ext cx="2195874" cy="1042219"/>
          </a:xfrm>
          <a:prstGeom prst="rightArrow">
            <a:avLst/>
          </a:prstGeom>
          <a:solidFill>
            <a:srgbClr val="92D05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chemeClr val="tx1"/>
                </a:solidFill>
              </a:rPr>
              <a:t>We Challenge This</a:t>
            </a:r>
          </a:p>
        </p:txBody>
      </p:sp>
    </p:spTree>
    <p:extLst>
      <p:ext uri="{BB962C8B-B14F-4D97-AF65-F5344CB8AC3E}">
        <p14:creationId xmlns:p14="http://schemas.microsoft.com/office/powerpoint/2010/main" val="637859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6174" y="318075"/>
            <a:ext cx="4812909" cy="4678217"/>
          </a:xfrm>
          <a:custGeom>
            <a:avLst/>
            <a:gdLst/>
            <a:ahLst/>
            <a:cxnLst/>
            <a:rect l="l" t="t" r="r" b="b"/>
            <a:pathLst>
              <a:path w="7219363" h="7017326">
                <a:moveTo>
                  <a:pt x="0" y="0"/>
                </a:moveTo>
                <a:lnTo>
                  <a:pt x="7219363" y="0"/>
                </a:lnTo>
                <a:lnTo>
                  <a:pt x="7219363" y="7017326"/>
                </a:lnTo>
                <a:lnTo>
                  <a:pt x="0" y="7017326"/>
                </a:lnTo>
                <a:lnTo>
                  <a:pt x="0" y="0"/>
                </a:lnTo>
                <a:close/>
              </a:path>
            </a:pathLst>
          </a:custGeom>
          <a:blipFill>
            <a:blip r:embed="rId3"/>
            <a:stretch>
              <a:fillRect b="-2879"/>
            </a:stretch>
          </a:blipFill>
        </p:spPr>
        <p:txBody>
          <a:bodyPr/>
          <a:lstStyle/>
          <a:p>
            <a:endParaRPr lang="en-US" sz="1200"/>
          </a:p>
        </p:txBody>
      </p:sp>
      <p:sp>
        <p:nvSpPr>
          <p:cNvPr id="3" name="TextBox 3"/>
          <p:cNvSpPr txBox="1"/>
          <p:nvPr/>
        </p:nvSpPr>
        <p:spPr>
          <a:xfrm>
            <a:off x="5870726" y="-6350"/>
            <a:ext cx="6109562" cy="7155805"/>
          </a:xfrm>
          <a:prstGeom prst="rect">
            <a:avLst/>
          </a:prstGeom>
        </p:spPr>
        <p:txBody>
          <a:bodyPr lIns="0" tIns="0" rIns="0" bIns="0" rtlCol="0" anchor="t">
            <a:spAutoFit/>
          </a:bodyPr>
          <a:lstStyle/>
          <a:p>
            <a:pPr algn="ctr">
              <a:lnSpc>
                <a:spcPts val="1791"/>
              </a:lnSpc>
              <a:spcBef>
                <a:spcPct val="0"/>
              </a:spcBef>
            </a:pPr>
            <a:r>
              <a:rPr lang="en-US" sz="1600" b="1" spc="-21" dirty="0">
                <a:solidFill>
                  <a:srgbClr val="000000"/>
                </a:solidFill>
                <a:latin typeface="Helvetica World Bold"/>
                <a:ea typeface="Helvetica World Bold"/>
                <a:cs typeface="Helvetica World Bold"/>
                <a:sym typeface="Helvetica World Bold"/>
              </a:rPr>
              <a:t>Examining My Roadblocks Worksheet</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Below is a list of questions to help you challenge your unhelpful roadblocks. Some of the questions might not be appropriate for the roadblock you choose to challenge, but you should answer as many as you can.</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Roadblock: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1. What is the evidence for and against the roadblock?</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Evidence for: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Evidence against: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2. What information are you not considering (or are leaving out) in your roadblock?</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3. Is this a reliable source?</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4. Your roadblock may be possible, but what is the likelihood of it happening?</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5. What is a less-extreme scenario that might be more realistic? </a:t>
            </a:r>
          </a:p>
          <a:p>
            <a:pPr algn="ctr">
              <a:lnSpc>
                <a:spcPts val="1791"/>
              </a:lnSpc>
              <a:spcBef>
                <a:spcPct val="0"/>
              </a:spcBef>
            </a:pPr>
            <a:r>
              <a:rPr lang="en-US" sz="1600" spc="-21" dirty="0">
                <a:solidFill>
                  <a:srgbClr val="000000"/>
                </a:solidFill>
                <a:latin typeface="Helvetica World"/>
                <a:ea typeface="Helvetica World"/>
                <a:cs typeface="Helvetica World"/>
                <a:sym typeface="Helvetica World"/>
              </a:rPr>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3593A-DEFF-9ADB-5330-147D5340A43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92BB95-D531-0553-2462-705CA51935EE}"/>
              </a:ext>
            </a:extLst>
          </p:cNvPr>
          <p:cNvSpPr>
            <a:spLocks noGrp="1"/>
          </p:cNvSpPr>
          <p:nvPr>
            <p:ph sz="quarter" idx="10"/>
          </p:nvPr>
        </p:nvSpPr>
        <p:spPr>
          <a:xfrm>
            <a:off x="298699" y="1351935"/>
            <a:ext cx="11588501" cy="4154130"/>
          </a:xfrm>
        </p:spPr>
        <p:txBody>
          <a:bodyPr/>
          <a:lstStyle/>
          <a:p>
            <a:pPr marL="342900" indent="-342900">
              <a:buFont typeface="Arial" panose="020B0604020202020204" pitchFamily="34" charset="0"/>
              <a:buChar char="•"/>
            </a:pPr>
            <a:r>
              <a:rPr lang="en-US" sz="3200" dirty="0"/>
              <a:t>Teach the student to identify their roadblocks </a:t>
            </a:r>
          </a:p>
          <a:p>
            <a:pPr marL="342900" indent="-342900">
              <a:buFont typeface="Arial" panose="020B0604020202020204" pitchFamily="34" charset="0"/>
              <a:buChar char="•"/>
            </a:pPr>
            <a:r>
              <a:rPr lang="en-US" sz="3200" dirty="0"/>
              <a:t>Record their roadblocks</a:t>
            </a:r>
          </a:p>
          <a:p>
            <a:pPr marL="342900" indent="-342900">
              <a:buFont typeface="Arial" panose="020B0604020202020204" pitchFamily="34" charset="0"/>
              <a:buChar char="•"/>
            </a:pPr>
            <a:r>
              <a:rPr lang="en-US" sz="3200" dirty="0"/>
              <a:t>Challenge their roadblocks</a:t>
            </a:r>
          </a:p>
          <a:p>
            <a:pPr marL="342900" indent="-342900">
              <a:buFont typeface="Arial" panose="020B0604020202020204" pitchFamily="34" charset="0"/>
              <a:buChar char="•"/>
            </a:pPr>
            <a:r>
              <a:rPr lang="en-US" sz="3200" dirty="0"/>
              <a:t>Rephrase what they are telling themselves in the moment</a:t>
            </a:r>
          </a:p>
          <a:p>
            <a:pPr marL="342900" indent="-342900">
              <a:buFont typeface="Arial" panose="020B0604020202020204" pitchFamily="34" charset="0"/>
              <a:buChar char="•"/>
            </a:pPr>
            <a:endParaRPr lang="en-US" dirty="0"/>
          </a:p>
          <a:p>
            <a:pPr algn="ctr"/>
            <a:r>
              <a:rPr lang="en-US" sz="3600" b="1" dirty="0">
                <a:solidFill>
                  <a:schemeClr val="accent1"/>
                </a:solidFill>
                <a:latin typeface="Barlow Condensed ExtraBold" panose="00000906000000000000" pitchFamily="2" charset="0"/>
              </a:rPr>
              <a:t>Thoughts drive emotions. Emotions drive behavior.</a:t>
            </a:r>
          </a:p>
          <a:p>
            <a:pPr algn="ctr"/>
            <a:r>
              <a:rPr lang="en-US" sz="3600" b="1" dirty="0">
                <a:solidFill>
                  <a:schemeClr val="accent1"/>
                </a:solidFill>
                <a:latin typeface="Barlow Condensed ExtraBold" panose="00000906000000000000" pitchFamily="2" charset="0"/>
              </a:rPr>
              <a:t>Change the thought, change the behavior.</a:t>
            </a:r>
          </a:p>
        </p:txBody>
      </p:sp>
      <p:sp>
        <p:nvSpPr>
          <p:cNvPr id="3" name="Footer Placeholder 2">
            <a:extLst>
              <a:ext uri="{FF2B5EF4-FFF2-40B4-BE49-F238E27FC236}">
                <a16:creationId xmlns:a16="http://schemas.microsoft.com/office/drawing/2014/main" id="{F2C9FE0E-E3EB-4BBD-00F4-744DA1801B3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50000"/>
                  <a:lumOff val="50000"/>
                </a:prstClr>
              </a:solidFill>
              <a:effectLst/>
              <a:uLnTx/>
              <a:uFillTx/>
              <a:latin typeface="Arial"/>
              <a:ea typeface="+mn-ea"/>
              <a:cs typeface="+mn-cs"/>
            </a:endParaRPr>
          </a:p>
        </p:txBody>
      </p:sp>
      <p:sp>
        <p:nvSpPr>
          <p:cNvPr id="4" name="Title 3">
            <a:extLst>
              <a:ext uri="{FF2B5EF4-FFF2-40B4-BE49-F238E27FC236}">
                <a16:creationId xmlns:a16="http://schemas.microsoft.com/office/drawing/2014/main" id="{5C4CACA0-7608-F103-AE22-B76ACEB34A24}"/>
              </a:ext>
            </a:extLst>
          </p:cNvPr>
          <p:cNvSpPr>
            <a:spLocks noGrp="1"/>
          </p:cNvSpPr>
          <p:nvPr>
            <p:ph type="title"/>
          </p:nvPr>
        </p:nvSpPr>
        <p:spPr>
          <a:xfrm>
            <a:off x="2448231" y="386160"/>
            <a:ext cx="6764595" cy="481839"/>
          </a:xfrm>
        </p:spPr>
        <p:txBody>
          <a:bodyPr/>
          <a:lstStyle/>
          <a:p>
            <a:pPr algn="ctr"/>
            <a:r>
              <a:rPr lang="en-US" dirty="0"/>
              <a:t>What the Grades 6–12 Curriculum Is Designed to Do</a:t>
            </a:r>
          </a:p>
        </p:txBody>
      </p:sp>
    </p:spTree>
    <p:extLst>
      <p:ext uri="{BB962C8B-B14F-4D97-AF65-F5344CB8AC3E}">
        <p14:creationId xmlns:p14="http://schemas.microsoft.com/office/powerpoint/2010/main" val="2346944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B9BA51-F636-1089-DE29-061849E21FC4}"/>
              </a:ext>
            </a:extLst>
          </p:cNvPr>
          <p:cNvSpPr>
            <a:spLocks noGrp="1"/>
          </p:cNvSpPr>
          <p:nvPr>
            <p:ph sz="quarter" idx="10"/>
          </p:nvPr>
        </p:nvSpPr>
        <p:spPr/>
        <p:txBody>
          <a:bodyPr/>
          <a:lstStyle/>
          <a:p>
            <a:endParaRPr lang="en-US" dirty="0"/>
          </a:p>
        </p:txBody>
      </p:sp>
      <p:sp>
        <p:nvSpPr>
          <p:cNvPr id="3" name="Footer Placeholder 2">
            <a:extLst>
              <a:ext uri="{FF2B5EF4-FFF2-40B4-BE49-F238E27FC236}">
                <a16:creationId xmlns:a16="http://schemas.microsoft.com/office/drawing/2014/main" id="{8006F6E2-BC85-DF68-5744-C93EBD3C31C0}"/>
              </a:ext>
            </a:extLst>
          </p:cNvPr>
          <p:cNvSpPr>
            <a:spLocks noGrp="1"/>
          </p:cNvSpPr>
          <p:nvPr>
            <p:ph type="ftr" sz="quarter" idx="11"/>
          </p:nvPr>
        </p:nvSpPr>
        <p:spPr/>
        <p:txBody>
          <a:bodyPr/>
          <a:lstStyle/>
          <a:p>
            <a:endParaRPr lang="en-US"/>
          </a:p>
        </p:txBody>
      </p:sp>
      <p:sp>
        <p:nvSpPr>
          <p:cNvPr id="4" name="Title 3">
            <a:extLst>
              <a:ext uri="{FF2B5EF4-FFF2-40B4-BE49-F238E27FC236}">
                <a16:creationId xmlns:a16="http://schemas.microsoft.com/office/drawing/2014/main" id="{2F585260-8C82-4821-5742-4BBB536F77FD}"/>
              </a:ext>
            </a:extLst>
          </p:cNvPr>
          <p:cNvSpPr>
            <a:spLocks noGrp="1"/>
          </p:cNvSpPr>
          <p:nvPr>
            <p:ph type="title"/>
          </p:nvPr>
        </p:nvSpPr>
        <p:spPr>
          <a:xfrm>
            <a:off x="2743199" y="2184577"/>
            <a:ext cx="6764595" cy="481839"/>
          </a:xfrm>
        </p:spPr>
        <p:txBody>
          <a:bodyPr/>
          <a:lstStyle/>
          <a:p>
            <a:r>
              <a:rPr lang="en-US" dirty="0"/>
              <a:t>Considering Group Dynamics</a:t>
            </a:r>
          </a:p>
        </p:txBody>
      </p:sp>
    </p:spTree>
    <p:extLst>
      <p:ext uri="{BB962C8B-B14F-4D97-AF65-F5344CB8AC3E}">
        <p14:creationId xmlns:p14="http://schemas.microsoft.com/office/powerpoint/2010/main" val="1807658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0"/>
            <p:extLst>
              <p:ext uri="{D42A27DB-BD31-4B8C-83A1-F6EECF244321}">
                <p14:modId xmlns:p14="http://schemas.microsoft.com/office/powerpoint/2010/main" val="220431239"/>
              </p:ext>
            </p:extLst>
          </p:nvPr>
        </p:nvGraphicFramePr>
        <p:xfrm>
          <a:off x="1981200" y="990599"/>
          <a:ext cx="8229600" cy="5243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p:cNvSpPr>
            <a:spLocks noGrp="1"/>
          </p:cNvSpPr>
          <p:nvPr>
            <p:ph type="title"/>
          </p:nvPr>
        </p:nvSpPr>
        <p:spPr/>
        <p:txBody>
          <a:bodyPr>
            <a:normAutofit/>
          </a:bodyPr>
          <a:lstStyle/>
          <a:p>
            <a:r>
              <a:rPr lang="en-US" dirty="0">
                <a:solidFill>
                  <a:srgbClr val="5C79B1"/>
                </a:solidFill>
              </a:rPr>
              <a:t>Group Set-Up</a:t>
            </a:r>
          </a:p>
        </p:txBody>
      </p:sp>
      <p:sp>
        <p:nvSpPr>
          <p:cNvPr id="4" name="Slide Number Placeholder 3"/>
          <p:cNvSpPr>
            <a:spLocks noGrp="1"/>
          </p:cNvSpPr>
          <p:nvPr>
            <p:ph type="sldNum" sz="quarter" idx="4294967295"/>
          </p:nvPr>
        </p:nvSpPr>
        <p:spPr>
          <a:xfrm>
            <a:off x="9677400" y="6524626"/>
            <a:ext cx="990600" cy="365125"/>
          </a:xfrm>
        </p:spPr>
        <p:txBody>
          <a:bodyPr/>
          <a:lstStyle/>
          <a:p>
            <a:pPr>
              <a:defRPr/>
            </a:pPr>
            <a:fld id="{2A908DD0-E385-4A17-90F8-9388383B12F7}" type="slidenum">
              <a:rPr lang="en-US">
                <a:solidFill>
                  <a:prstClr val="black">
                    <a:tint val="75000"/>
                  </a:prstClr>
                </a:solidFill>
                <a:latin typeface="Calibri"/>
              </a:rPr>
              <a:pPr>
                <a:defRPr/>
              </a:pPr>
              <a:t>41</a:t>
            </a:fld>
            <a:endParaRPr lang="en-US">
              <a:solidFill>
                <a:prstClr val="black">
                  <a:tint val="75000"/>
                </a:prstClr>
              </a:solidFill>
              <a:latin typeface="Calibri"/>
            </a:endParaRPr>
          </a:p>
        </p:txBody>
      </p:sp>
    </p:spTree>
    <p:extLst>
      <p:ext uri="{BB962C8B-B14F-4D97-AF65-F5344CB8AC3E}">
        <p14:creationId xmlns:p14="http://schemas.microsoft.com/office/powerpoint/2010/main" val="19754664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C518C3-3253-8707-DD6D-AD61A3E92507}"/>
              </a:ext>
            </a:extLst>
          </p:cNvPr>
          <p:cNvSpPr>
            <a:spLocks noGrp="1"/>
          </p:cNvSpPr>
          <p:nvPr>
            <p:ph sz="quarter" idx="10"/>
          </p:nvPr>
        </p:nvSpPr>
        <p:spPr/>
        <p:txBody>
          <a:bodyPr/>
          <a:lstStyle/>
          <a:p>
            <a:endParaRPr lang="en-US" dirty="0"/>
          </a:p>
        </p:txBody>
      </p:sp>
      <p:sp>
        <p:nvSpPr>
          <p:cNvPr id="105474" name="Rectangle 2"/>
          <p:cNvSpPr>
            <a:spLocks noGrp="1" noChangeArrowheads="1"/>
          </p:cNvSpPr>
          <p:nvPr>
            <p:ph type="title"/>
          </p:nvPr>
        </p:nvSpPr>
        <p:spPr/>
        <p:txBody>
          <a:bodyPr>
            <a:noAutofit/>
          </a:bodyPr>
          <a:lstStyle/>
          <a:p>
            <a:pPr>
              <a:buNone/>
            </a:pPr>
            <a:r>
              <a:rPr lang="en-US" dirty="0">
                <a:ea typeface="ＭＳ Ｐゴシック"/>
                <a:cs typeface="ＭＳ Ｐゴシック"/>
              </a:rPr>
              <a:t>Group Composition</a:t>
            </a:r>
          </a:p>
        </p:txBody>
      </p:sp>
      <p:sp>
        <p:nvSpPr>
          <p:cNvPr id="3" name="Slide Number Placeholder 2"/>
          <p:cNvSpPr>
            <a:spLocks noGrp="1"/>
          </p:cNvSpPr>
          <p:nvPr>
            <p:ph type="sldNum" sz="quarter" idx="4294967295"/>
          </p:nvPr>
        </p:nvSpPr>
        <p:spPr>
          <a:xfrm>
            <a:off x="8534400" y="6400801"/>
            <a:ext cx="2133600" cy="365125"/>
          </a:xfrm>
          <a:prstGeom prst="rect">
            <a:avLst/>
          </a:prstGeom>
        </p:spPr>
        <p:txBody>
          <a:bodyPr/>
          <a:lstStyle/>
          <a:p>
            <a:pPr>
              <a:defRPr/>
            </a:pPr>
            <a:fld id="{2A908DD0-E385-4A17-90F8-9388383B12F7}" type="slidenum">
              <a:rPr lang="en-US" smtClean="0"/>
              <a:pPr>
                <a:defRPr/>
              </a:pPr>
              <a:t>42</a:t>
            </a:fld>
            <a:endParaRPr lang="en-US" dirty="0"/>
          </a:p>
        </p:txBody>
      </p:sp>
      <p:graphicFrame>
        <p:nvGraphicFramePr>
          <p:cNvPr id="4" name="Diagram 3"/>
          <p:cNvGraphicFramePr/>
          <p:nvPr>
            <p:extLst>
              <p:ext uri="{D42A27DB-BD31-4B8C-83A1-F6EECF244321}">
                <p14:modId xmlns:p14="http://schemas.microsoft.com/office/powerpoint/2010/main" val="885389846"/>
              </p:ext>
            </p:extLst>
          </p:nvPr>
        </p:nvGraphicFramePr>
        <p:xfrm>
          <a:off x="1455175" y="990601"/>
          <a:ext cx="10058400" cy="48061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sz="quarter" idx="10"/>
          </p:nvPr>
        </p:nvSpPr>
        <p:spPr/>
        <p:txBody>
          <a:bodyPr>
            <a:noAutofit/>
          </a:bodyPr>
          <a:lstStyle/>
          <a:p>
            <a:pPr marL="457200" indent="-457200">
              <a:spcBef>
                <a:spcPts val="0"/>
              </a:spcBef>
              <a:spcAft>
                <a:spcPts val="1200"/>
              </a:spcAft>
              <a:buFont typeface="Arial" panose="020B0604020202020204" pitchFamily="34" charset="0"/>
              <a:buChar char="•"/>
            </a:pPr>
            <a:r>
              <a:rPr lang="en-US" sz="2800" dirty="0"/>
              <a:t>Confidentiality</a:t>
            </a:r>
          </a:p>
          <a:p>
            <a:pPr marL="457200" indent="-457200">
              <a:spcBef>
                <a:spcPts val="0"/>
              </a:spcBef>
              <a:spcAft>
                <a:spcPts val="1200"/>
              </a:spcAft>
              <a:buFont typeface="Arial" panose="020B0604020202020204" pitchFamily="34" charset="0"/>
              <a:buChar char="•"/>
            </a:pPr>
            <a:r>
              <a:rPr lang="en-US" sz="2800" dirty="0"/>
              <a:t>Participation (both you and group members)</a:t>
            </a:r>
          </a:p>
          <a:p>
            <a:pPr marL="457200" indent="-457200">
              <a:spcBef>
                <a:spcPts val="0"/>
              </a:spcBef>
              <a:spcAft>
                <a:spcPts val="1200"/>
              </a:spcAft>
              <a:buFont typeface="Arial" panose="020B0604020202020204" pitchFamily="34" charset="0"/>
              <a:buChar char="•"/>
            </a:pPr>
            <a:r>
              <a:rPr lang="en-US" sz="2800" dirty="0"/>
              <a:t>Attendance &amp; Punctuality</a:t>
            </a:r>
          </a:p>
          <a:p>
            <a:pPr marL="457200" indent="-457200">
              <a:spcBef>
                <a:spcPts val="0"/>
              </a:spcBef>
              <a:spcAft>
                <a:spcPts val="1200"/>
              </a:spcAft>
              <a:buFont typeface="Arial" panose="020B0604020202020204" pitchFamily="34" charset="0"/>
              <a:buChar char="•"/>
            </a:pPr>
            <a:r>
              <a:rPr lang="en-US" sz="2800" dirty="0"/>
              <a:t>Respectful behavior</a:t>
            </a:r>
          </a:p>
          <a:p>
            <a:pPr marL="457200" indent="-457200">
              <a:spcBef>
                <a:spcPts val="0"/>
              </a:spcBef>
              <a:spcAft>
                <a:spcPts val="1200"/>
              </a:spcAft>
              <a:buFont typeface="Arial" panose="020B0604020202020204" pitchFamily="34" charset="0"/>
              <a:buChar char="•"/>
            </a:pPr>
            <a:r>
              <a:rPr lang="en-US" sz="2800" dirty="0"/>
              <a:t>Interactions outside of group</a:t>
            </a:r>
          </a:p>
          <a:p>
            <a:pPr marL="457200" indent="-457200">
              <a:spcBef>
                <a:spcPts val="0"/>
              </a:spcBef>
              <a:spcAft>
                <a:spcPts val="1200"/>
              </a:spcAft>
              <a:buFont typeface="Arial" panose="020B0604020202020204" pitchFamily="34" charset="0"/>
              <a:buChar char="•"/>
            </a:pPr>
            <a:r>
              <a:rPr lang="en-US" sz="2800" dirty="0"/>
              <a:t>Complete assignments</a:t>
            </a:r>
          </a:p>
          <a:p>
            <a:pPr>
              <a:spcBef>
                <a:spcPts val="0"/>
              </a:spcBef>
              <a:spcAft>
                <a:spcPts val="1200"/>
              </a:spcAft>
            </a:pPr>
            <a:endParaRPr lang="en-US" sz="2800" dirty="0"/>
          </a:p>
          <a:p>
            <a:pPr>
              <a:spcBef>
                <a:spcPts val="0"/>
              </a:spcBef>
              <a:spcAft>
                <a:spcPts val="1200"/>
              </a:spcAft>
            </a:pPr>
            <a:endParaRPr lang="en-US" sz="3600" dirty="0"/>
          </a:p>
        </p:txBody>
      </p:sp>
      <p:sp>
        <p:nvSpPr>
          <p:cNvPr id="3" name="Title 2"/>
          <p:cNvSpPr>
            <a:spLocks noGrp="1"/>
          </p:cNvSpPr>
          <p:nvPr>
            <p:ph type="title"/>
          </p:nvPr>
        </p:nvSpPr>
        <p:spPr/>
        <p:txBody>
          <a:bodyPr>
            <a:normAutofit/>
          </a:bodyPr>
          <a:lstStyle/>
          <a:p>
            <a:pPr algn="ctr"/>
            <a:r>
              <a:rPr lang="en-US" b="1" dirty="0"/>
              <a:t>Typical Rules</a:t>
            </a:r>
          </a:p>
        </p:txBody>
      </p:sp>
      <p:sp>
        <p:nvSpPr>
          <p:cNvPr id="2" name="Slide Number Placeholder 1"/>
          <p:cNvSpPr>
            <a:spLocks noGrp="1"/>
          </p:cNvSpPr>
          <p:nvPr>
            <p:ph type="sldNum" sz="quarter" idx="4294967295"/>
          </p:nvPr>
        </p:nvSpPr>
        <p:spPr>
          <a:xfrm>
            <a:off x="8534400" y="6400801"/>
            <a:ext cx="2133600" cy="365125"/>
          </a:xfrm>
          <a:prstGeom prst="rect">
            <a:avLst/>
          </a:prstGeom>
        </p:spPr>
        <p:txBody>
          <a:bodyPr/>
          <a:lstStyle/>
          <a:p>
            <a:pPr>
              <a:defRPr/>
            </a:pPr>
            <a:fld id="{2A908DD0-E385-4A17-90F8-9388383B12F7}" type="slidenum">
              <a:rPr lang="en-US" smtClean="0"/>
              <a:pPr>
                <a:defRPr/>
              </a:pPr>
              <a:t>43</a:t>
            </a:fld>
            <a:endParaRPr lang="en-US" dirty="0"/>
          </a:p>
        </p:txBody>
      </p:sp>
    </p:spTree>
  </p:cSld>
  <p:clrMapOvr>
    <a:masterClrMapping/>
  </p:clrMapOvr>
  <p:transition spd="med">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Autofit/>
          </a:bodyPr>
          <a:lstStyle/>
          <a:p>
            <a:pPr eaLnBrk="1" hangingPunct="1">
              <a:buNone/>
            </a:pPr>
            <a:r>
              <a:rPr lang="en-US" dirty="0">
                <a:ea typeface="ＭＳ Ｐゴシック"/>
                <a:cs typeface="ＭＳ Ｐゴシック"/>
              </a:rPr>
              <a:t>Group Basics: A Brief Review</a:t>
            </a:r>
          </a:p>
        </p:txBody>
      </p:sp>
      <p:sp>
        <p:nvSpPr>
          <p:cNvPr id="2" name="Slide Number Placeholder 1"/>
          <p:cNvSpPr>
            <a:spLocks noGrp="1"/>
          </p:cNvSpPr>
          <p:nvPr>
            <p:ph type="sldNum" sz="quarter" idx="4294967295"/>
          </p:nvPr>
        </p:nvSpPr>
        <p:spPr>
          <a:xfrm>
            <a:off x="8534400" y="6400801"/>
            <a:ext cx="2133600" cy="365125"/>
          </a:xfrm>
          <a:prstGeom prst="rect">
            <a:avLst/>
          </a:prstGeom>
        </p:spPr>
        <p:txBody>
          <a:bodyPr/>
          <a:lstStyle/>
          <a:p>
            <a:pPr>
              <a:defRPr/>
            </a:pPr>
            <a:fld id="{2A908DD0-E385-4A17-90F8-9388383B12F7}" type="slidenum">
              <a:rPr lang="en-US" smtClean="0"/>
              <a:pPr>
                <a:defRPr/>
              </a:pPr>
              <a:t>44</a:t>
            </a:fld>
            <a:endParaRPr lang="en-US" dirty="0"/>
          </a:p>
        </p:txBody>
      </p:sp>
      <p:graphicFrame>
        <p:nvGraphicFramePr>
          <p:cNvPr id="6" name="Diagram 5"/>
          <p:cNvGraphicFramePr/>
          <p:nvPr>
            <p:extLst>
              <p:ext uri="{D42A27DB-BD31-4B8C-83A1-F6EECF244321}">
                <p14:modId xmlns:p14="http://schemas.microsoft.com/office/powerpoint/2010/main" val="3174685471"/>
              </p:ext>
            </p:extLst>
          </p:nvPr>
        </p:nvGraphicFramePr>
        <p:xfrm>
          <a:off x="1981200" y="1163783"/>
          <a:ext cx="8853948" cy="5084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597806"/>
      </p:ext>
    </p:extLst>
  </p:cSld>
  <p:clrMapOvr>
    <a:masterClrMapping/>
  </p:clrMapOvr>
  <p:transition spd="med">
    <p:wipe di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pPr eaLnBrk="1" hangingPunct="1"/>
            <a:r>
              <a:rPr lang="en-US" dirty="0">
                <a:ea typeface="ＭＳ Ｐゴシック"/>
                <a:cs typeface="ＭＳ Ｐゴシック"/>
              </a:rPr>
              <a:t>Your Role</a:t>
            </a:r>
          </a:p>
        </p:txBody>
      </p:sp>
      <p:sp>
        <p:nvSpPr>
          <p:cNvPr id="2" name="Slide Number Placeholder 1"/>
          <p:cNvSpPr>
            <a:spLocks noGrp="1"/>
          </p:cNvSpPr>
          <p:nvPr>
            <p:ph type="sldNum" sz="quarter" idx="4294967295"/>
          </p:nvPr>
        </p:nvSpPr>
        <p:spPr>
          <a:xfrm>
            <a:off x="8534400" y="6400801"/>
            <a:ext cx="2133600" cy="365125"/>
          </a:xfrm>
          <a:prstGeom prst="rect">
            <a:avLst/>
          </a:prstGeom>
        </p:spPr>
        <p:txBody>
          <a:bodyPr/>
          <a:lstStyle/>
          <a:p>
            <a:pPr>
              <a:defRPr/>
            </a:pPr>
            <a:fld id="{2A908DD0-E385-4A17-90F8-9388383B12F7}" type="slidenum">
              <a:rPr lang="en-US" smtClean="0"/>
              <a:pPr>
                <a:defRPr/>
              </a:pPr>
              <a:t>45</a:t>
            </a:fld>
            <a:endParaRPr lang="en-US" dirty="0"/>
          </a:p>
        </p:txBody>
      </p:sp>
      <p:sp>
        <p:nvSpPr>
          <p:cNvPr id="38" name="Straight Connector 3"/>
          <p:cNvSpPr/>
          <p:nvPr/>
        </p:nvSpPr>
        <p:spPr>
          <a:xfrm>
            <a:off x="4848975" y="1465697"/>
            <a:ext cx="172273" cy="704602"/>
          </a:xfrm>
          <a:custGeom>
            <a:avLst/>
            <a:gdLst/>
            <a:ahLst/>
            <a:cxnLst/>
            <a:rect l="0" t="0" r="0" b="0"/>
            <a:pathLst>
              <a:path>
                <a:moveTo>
                  <a:pt x="0" y="0"/>
                </a:moveTo>
                <a:lnTo>
                  <a:pt x="0" y="704602"/>
                </a:lnTo>
                <a:lnTo>
                  <a:pt x="172273" y="704602"/>
                </a:lnTo>
              </a:path>
            </a:pathLst>
          </a:custGeom>
          <a:noFill/>
          <a:scene3d>
            <a:camera prst="orthographicFront">
              <a:rot lat="0" lon="0" rev="0"/>
            </a:camera>
            <a:lightRig rig="contrasting" dir="t">
              <a:rot lat="0" lon="0" rev="1200000"/>
            </a:lightRig>
          </a:scene3d>
          <a:sp3d z="-110000"/>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9" name="Straight Connector 4"/>
          <p:cNvSpPr/>
          <p:nvPr/>
        </p:nvSpPr>
        <p:spPr>
          <a:xfrm>
            <a:off x="4839592" y="1285902"/>
            <a:ext cx="172273" cy="1898467"/>
          </a:xfrm>
          <a:custGeom>
            <a:avLst/>
            <a:gdLst/>
            <a:ahLst/>
            <a:cxnLst/>
            <a:rect l="0" t="0" r="0" b="0"/>
            <a:pathLst>
              <a:path>
                <a:moveTo>
                  <a:pt x="0" y="0"/>
                </a:moveTo>
                <a:lnTo>
                  <a:pt x="0" y="1898467"/>
                </a:lnTo>
                <a:lnTo>
                  <a:pt x="172273" y="1898467"/>
                </a:lnTo>
              </a:path>
            </a:pathLst>
          </a:custGeom>
          <a:noFill/>
          <a:scene3d>
            <a:camera prst="orthographicFront">
              <a:rot lat="0" lon="0" rev="0"/>
            </a:camera>
            <a:lightRig rig="contrasting" dir="t">
              <a:rot lat="0" lon="0" rev="1200000"/>
            </a:lightRig>
          </a:scene3d>
          <a:sp3d z="-110000"/>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1" name="Straight Connector 3"/>
          <p:cNvSpPr/>
          <p:nvPr/>
        </p:nvSpPr>
        <p:spPr>
          <a:xfrm>
            <a:off x="7863335" y="1609212"/>
            <a:ext cx="172273" cy="704602"/>
          </a:xfrm>
          <a:custGeom>
            <a:avLst/>
            <a:gdLst/>
            <a:ahLst/>
            <a:cxnLst/>
            <a:rect l="0" t="0" r="0" b="0"/>
            <a:pathLst>
              <a:path>
                <a:moveTo>
                  <a:pt x="0" y="0"/>
                </a:moveTo>
                <a:lnTo>
                  <a:pt x="0" y="704602"/>
                </a:lnTo>
                <a:lnTo>
                  <a:pt x="172273" y="704602"/>
                </a:lnTo>
              </a:path>
            </a:pathLst>
          </a:custGeom>
          <a:noFill/>
          <a:scene3d>
            <a:camera prst="orthographicFront">
              <a:rot lat="0" lon="0" rev="0"/>
            </a:camera>
            <a:lightRig rig="contrasting" dir="t">
              <a:rot lat="0" lon="0" rev="1200000"/>
            </a:lightRig>
          </a:scene3d>
          <a:sp3d z="-110000"/>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3" name="Straight Connector 5"/>
          <p:cNvSpPr/>
          <p:nvPr/>
        </p:nvSpPr>
        <p:spPr>
          <a:xfrm>
            <a:off x="7853755" y="1278554"/>
            <a:ext cx="172273" cy="3092331"/>
          </a:xfrm>
          <a:custGeom>
            <a:avLst/>
            <a:gdLst/>
            <a:ahLst/>
            <a:cxnLst/>
            <a:rect l="0" t="0" r="0" b="0"/>
            <a:pathLst>
              <a:path>
                <a:moveTo>
                  <a:pt x="0" y="0"/>
                </a:moveTo>
                <a:lnTo>
                  <a:pt x="0" y="3092331"/>
                </a:lnTo>
                <a:lnTo>
                  <a:pt x="172273" y="3092331"/>
                </a:lnTo>
              </a:path>
            </a:pathLst>
          </a:custGeom>
          <a:noFill/>
          <a:scene3d>
            <a:camera prst="orthographicFront">
              <a:rot lat="0" lon="0" rev="0"/>
            </a:camera>
            <a:lightRig rig="contrasting" dir="t">
              <a:rot lat="0" lon="0" rev="1200000"/>
            </a:lightRig>
          </a:scene3d>
          <a:sp3d z="-110000"/>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2" name="Straight Connector 4"/>
          <p:cNvSpPr/>
          <p:nvPr/>
        </p:nvSpPr>
        <p:spPr>
          <a:xfrm>
            <a:off x="7860230" y="1410604"/>
            <a:ext cx="172273" cy="1898467"/>
          </a:xfrm>
          <a:custGeom>
            <a:avLst/>
            <a:gdLst/>
            <a:ahLst/>
            <a:cxnLst/>
            <a:rect l="0" t="0" r="0" b="0"/>
            <a:pathLst>
              <a:path>
                <a:moveTo>
                  <a:pt x="0" y="0"/>
                </a:moveTo>
                <a:lnTo>
                  <a:pt x="0" y="1898467"/>
                </a:lnTo>
                <a:lnTo>
                  <a:pt x="172273" y="1898467"/>
                </a:lnTo>
              </a:path>
            </a:pathLst>
          </a:custGeom>
          <a:noFill/>
          <a:scene3d>
            <a:camera prst="orthographicFront">
              <a:rot lat="0" lon="0" rev="0"/>
            </a:camera>
            <a:lightRig rig="contrasting" dir="t">
              <a:rot lat="0" lon="0" rev="1200000"/>
            </a:lightRig>
          </a:scene3d>
          <a:sp3d z="-110000"/>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4" name="Rounded Rectangle 33"/>
          <p:cNvSpPr/>
          <p:nvPr/>
        </p:nvSpPr>
        <p:spPr>
          <a:xfrm>
            <a:off x="7990716" y="3017986"/>
            <a:ext cx="2402874" cy="836930"/>
          </a:xfrm>
          <a:prstGeom prst="roundRect">
            <a:avLst>
              <a:gd name="adj" fmla="val 10000"/>
            </a:avLst>
          </a:prstGeom>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5" name="Rounded Rectangle 6"/>
          <p:cNvSpPr/>
          <p:nvPr/>
        </p:nvSpPr>
        <p:spPr>
          <a:xfrm>
            <a:off x="8020589" y="3042499"/>
            <a:ext cx="2343131" cy="787904"/>
          </a:xfrm>
          <a:prstGeom prst="rect">
            <a:avLst/>
          </a:prstGeom>
          <a:scene3d>
            <a:camera prst="orthographicFront">
              <a:rot lat="0" lon="0" rev="0"/>
            </a:camera>
            <a:lightRig rig="contrasting" dir="t">
              <a:rot lat="0" lon="0" rev="1200000"/>
            </a:lightRig>
          </a:scene3d>
          <a:sp3d z="-3000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algn="ctr" defTabSz="800100">
              <a:lnSpc>
                <a:spcPct val="90000"/>
              </a:lnSpc>
              <a:spcBef>
                <a:spcPct val="0"/>
              </a:spcBef>
              <a:spcAft>
                <a:spcPct val="35000"/>
              </a:spcAft>
            </a:pPr>
            <a:r>
              <a:rPr lang="en-US" dirty="0"/>
              <a:t>Use the PowerPoints and white board</a:t>
            </a:r>
          </a:p>
        </p:txBody>
      </p:sp>
      <p:sp>
        <p:nvSpPr>
          <p:cNvPr id="44" name="Straight Connector 6"/>
          <p:cNvSpPr/>
          <p:nvPr/>
        </p:nvSpPr>
        <p:spPr>
          <a:xfrm>
            <a:off x="7850936" y="1146573"/>
            <a:ext cx="179555" cy="3665985"/>
          </a:xfrm>
          <a:custGeom>
            <a:avLst/>
            <a:gdLst/>
            <a:ahLst/>
            <a:cxnLst/>
            <a:rect l="0" t="0" r="0" b="0"/>
            <a:pathLst>
              <a:path>
                <a:moveTo>
                  <a:pt x="0" y="0"/>
                </a:moveTo>
                <a:lnTo>
                  <a:pt x="0" y="4286195"/>
                </a:lnTo>
                <a:lnTo>
                  <a:pt x="172273" y="4286195"/>
                </a:lnTo>
              </a:path>
            </a:pathLst>
          </a:custGeom>
          <a:noFill/>
          <a:scene3d>
            <a:camera prst="orthographicFront">
              <a:rot lat="0" lon="0" rev="0"/>
            </a:camera>
            <a:lightRig rig="contrasting" dir="t">
              <a:rot lat="0" lon="0" rev="1200000"/>
            </a:lightRig>
          </a:scene3d>
          <a:sp3d z="-110000"/>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txBody>
          <a:bodyPr/>
          <a:lstStyle/>
          <a:p>
            <a:endParaRPr lang="en-US" dirty="0"/>
          </a:p>
        </p:txBody>
      </p:sp>
      <p:sp>
        <p:nvSpPr>
          <p:cNvPr id="6" name="Rounded Rectangle 5"/>
          <p:cNvSpPr/>
          <p:nvPr/>
        </p:nvSpPr>
        <p:spPr>
          <a:xfrm>
            <a:off x="1877662" y="1561778"/>
            <a:ext cx="2333330" cy="3494584"/>
          </a:xfrm>
          <a:prstGeom prst="roundRect">
            <a:avLst>
              <a:gd name="adj" fmla="val 10000"/>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2">
            <a:schemeClr val="dk2">
              <a:hueOff val="0"/>
              <a:satOff val="0"/>
              <a:lumOff val="0"/>
              <a:alphaOff val="0"/>
            </a:schemeClr>
          </a:effectRef>
          <a:fontRef idx="minor">
            <a:schemeClr val="lt1"/>
          </a:fontRef>
        </p:style>
        <p:txBody>
          <a:bodyPr/>
          <a:lstStyle/>
          <a:p>
            <a:endParaRPr lang="en-US"/>
          </a:p>
        </p:txBody>
      </p:sp>
      <p:sp>
        <p:nvSpPr>
          <p:cNvPr id="8" name="Rounded Rectangle 4"/>
          <p:cNvSpPr/>
          <p:nvPr/>
        </p:nvSpPr>
        <p:spPr>
          <a:xfrm>
            <a:off x="1847790" y="1226217"/>
            <a:ext cx="2333330" cy="3298687"/>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45720" tIns="30480" rIns="45720" bIns="30480" numCol="1" spcCol="1270" anchor="ctr" anchorCtr="0">
            <a:noAutofit/>
          </a:bodyPr>
          <a:lstStyle/>
          <a:p>
            <a:pPr algn="ctr" defTabSz="1066800">
              <a:lnSpc>
                <a:spcPct val="90000"/>
              </a:lnSpc>
              <a:spcBef>
                <a:spcPct val="0"/>
              </a:spcBef>
              <a:spcAft>
                <a:spcPct val="35000"/>
              </a:spcAft>
            </a:pPr>
            <a:r>
              <a:rPr lang="en-US" sz="2400" b="1" dirty="0">
                <a:effectLst>
                  <a:outerShdw blurRad="50800" dist="38100" dir="2700000">
                    <a:srgbClr val="000000">
                      <a:alpha val="43000"/>
                    </a:srgbClr>
                  </a:outerShdw>
                </a:effectLst>
              </a:rPr>
              <a:t>To teach the members how to utilize the skills</a:t>
            </a:r>
          </a:p>
        </p:txBody>
      </p:sp>
      <p:sp>
        <p:nvSpPr>
          <p:cNvPr id="40" name="Straight Connector 5"/>
          <p:cNvSpPr/>
          <p:nvPr/>
        </p:nvSpPr>
        <p:spPr>
          <a:xfrm>
            <a:off x="4845763" y="1231079"/>
            <a:ext cx="174496" cy="2281382"/>
          </a:xfrm>
          <a:custGeom>
            <a:avLst/>
            <a:gdLst/>
            <a:ahLst/>
            <a:cxnLst/>
            <a:rect l="0" t="0" r="0" b="0"/>
            <a:pathLst>
              <a:path>
                <a:moveTo>
                  <a:pt x="0" y="0"/>
                </a:moveTo>
                <a:lnTo>
                  <a:pt x="0" y="3092331"/>
                </a:lnTo>
                <a:lnTo>
                  <a:pt x="172273" y="3092331"/>
                </a:lnTo>
              </a:path>
            </a:pathLst>
          </a:custGeom>
          <a:noFill/>
          <a:scene3d>
            <a:camera prst="orthographicFront">
              <a:rot lat="0" lon="0" rev="0"/>
            </a:camera>
            <a:lightRig rig="contrasting" dir="t">
              <a:rot lat="0" lon="0" rev="1200000"/>
            </a:lightRig>
          </a:scene3d>
          <a:sp3d z="-110000"/>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23" name="Rounded Rectangle 22"/>
          <p:cNvSpPr/>
          <p:nvPr/>
        </p:nvSpPr>
        <p:spPr>
          <a:xfrm>
            <a:off x="4992953" y="1910194"/>
            <a:ext cx="2402874" cy="836930"/>
          </a:xfrm>
          <a:prstGeom prst="roundRect">
            <a:avLst>
              <a:gd name="adj" fmla="val 10000"/>
            </a:avLst>
          </a:prstGeom>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4" name="Rounded Rectangle 4"/>
          <p:cNvSpPr/>
          <p:nvPr/>
        </p:nvSpPr>
        <p:spPr>
          <a:xfrm>
            <a:off x="5022826" y="1934707"/>
            <a:ext cx="2343131" cy="787904"/>
          </a:xfrm>
          <a:prstGeom prst="rect">
            <a:avLst/>
          </a:prstGeom>
          <a:scene3d>
            <a:camera prst="orthographicFront">
              <a:rot lat="0" lon="0" rev="0"/>
            </a:camera>
            <a:lightRig rig="contrasting" dir="t">
              <a:rot lat="0" lon="0" rev="1200000"/>
            </a:lightRig>
          </a:scene3d>
          <a:sp3d z="-3000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algn="ctr" defTabSz="800100">
              <a:lnSpc>
                <a:spcPct val="90000"/>
              </a:lnSpc>
              <a:spcBef>
                <a:spcPct val="0"/>
              </a:spcBef>
              <a:spcAft>
                <a:spcPct val="35000"/>
              </a:spcAft>
            </a:pPr>
            <a:r>
              <a:rPr lang="en-US" dirty="0"/>
              <a:t>Eye contact</a:t>
            </a:r>
          </a:p>
        </p:txBody>
      </p:sp>
      <p:sp>
        <p:nvSpPr>
          <p:cNvPr id="21" name="Rounded Rectangle 20"/>
          <p:cNvSpPr/>
          <p:nvPr/>
        </p:nvSpPr>
        <p:spPr>
          <a:xfrm>
            <a:off x="4992953" y="2931307"/>
            <a:ext cx="2402874" cy="836930"/>
          </a:xfrm>
          <a:prstGeom prst="roundRect">
            <a:avLst>
              <a:gd name="adj" fmla="val 10000"/>
            </a:avLst>
          </a:prstGeom>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2" name="Rounded Rectangle 6"/>
          <p:cNvSpPr/>
          <p:nvPr/>
        </p:nvSpPr>
        <p:spPr>
          <a:xfrm>
            <a:off x="5022826" y="2955820"/>
            <a:ext cx="2343131" cy="787904"/>
          </a:xfrm>
          <a:prstGeom prst="rect">
            <a:avLst/>
          </a:prstGeom>
          <a:scene3d>
            <a:camera prst="orthographicFront">
              <a:rot lat="0" lon="0" rev="0"/>
            </a:camera>
            <a:lightRig rig="contrasting" dir="t">
              <a:rot lat="0" lon="0" rev="1200000"/>
            </a:lightRig>
          </a:scene3d>
          <a:sp3d z="-3000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algn="ctr" defTabSz="800100">
              <a:lnSpc>
                <a:spcPct val="90000"/>
              </a:lnSpc>
              <a:spcBef>
                <a:spcPct val="0"/>
              </a:spcBef>
              <a:spcAft>
                <a:spcPct val="35000"/>
              </a:spcAft>
            </a:pPr>
            <a:r>
              <a:rPr lang="en-US" dirty="0"/>
              <a:t>Bridging Questions</a:t>
            </a:r>
          </a:p>
          <a:p>
            <a:pPr algn="ctr" defTabSz="800100">
              <a:lnSpc>
                <a:spcPct val="90000"/>
              </a:lnSpc>
              <a:spcBef>
                <a:spcPct val="0"/>
              </a:spcBef>
              <a:spcAft>
                <a:spcPct val="35000"/>
              </a:spcAft>
            </a:pPr>
            <a:r>
              <a:rPr lang="en-US" dirty="0"/>
              <a:t>(see next slide)</a:t>
            </a:r>
          </a:p>
        </p:txBody>
      </p:sp>
      <p:sp>
        <p:nvSpPr>
          <p:cNvPr id="19" name="Rounded Rectangle 18"/>
          <p:cNvSpPr/>
          <p:nvPr/>
        </p:nvSpPr>
        <p:spPr>
          <a:xfrm>
            <a:off x="4992953" y="3952419"/>
            <a:ext cx="2402874" cy="836930"/>
          </a:xfrm>
          <a:prstGeom prst="roundRect">
            <a:avLst>
              <a:gd name="adj" fmla="val 10000"/>
            </a:avLst>
          </a:prstGeom>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Rounded Rectangle 9"/>
          <p:cNvSpPr/>
          <p:nvPr/>
        </p:nvSpPr>
        <p:spPr>
          <a:xfrm>
            <a:off x="5022826" y="3976932"/>
            <a:ext cx="2343131" cy="787904"/>
          </a:xfrm>
          <a:prstGeom prst="rect">
            <a:avLst/>
          </a:prstGeom>
          <a:scene3d>
            <a:camera prst="orthographicFront">
              <a:rot lat="0" lon="0" rev="0"/>
            </a:camera>
            <a:lightRig rig="contrasting" dir="t">
              <a:rot lat="0" lon="0" rev="1200000"/>
            </a:lightRig>
          </a:scene3d>
          <a:sp3d z="-3000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algn="ctr" defTabSz="800100">
              <a:lnSpc>
                <a:spcPct val="90000"/>
              </a:lnSpc>
              <a:spcBef>
                <a:spcPct val="0"/>
              </a:spcBef>
              <a:spcAft>
                <a:spcPct val="35000"/>
              </a:spcAft>
            </a:pPr>
            <a:r>
              <a:rPr lang="en-US" dirty="0"/>
              <a:t>Linking members with similar roadblocks (grades 6-12)</a:t>
            </a:r>
          </a:p>
        </p:txBody>
      </p:sp>
      <p:sp>
        <p:nvSpPr>
          <p:cNvPr id="13" name="Rounded Rectangle 12"/>
          <p:cNvSpPr/>
          <p:nvPr/>
        </p:nvSpPr>
        <p:spPr>
          <a:xfrm>
            <a:off x="7693272" y="1074877"/>
            <a:ext cx="1795558" cy="736728"/>
          </a:xfrm>
          <a:prstGeom prst="roundRect">
            <a:avLst>
              <a:gd name="adj" fmla="val 10000"/>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2">
            <a:schemeClr val="dk2">
              <a:hueOff val="0"/>
              <a:satOff val="0"/>
              <a:lumOff val="0"/>
              <a:alphaOff val="0"/>
            </a:schemeClr>
          </a:effectRef>
          <a:fontRef idx="minor">
            <a:schemeClr val="lt1"/>
          </a:fontRef>
        </p:style>
        <p:txBody>
          <a:bodyPr/>
          <a:lstStyle/>
          <a:p>
            <a:endParaRPr lang="en-US"/>
          </a:p>
        </p:txBody>
      </p:sp>
      <p:sp>
        <p:nvSpPr>
          <p:cNvPr id="14" name="Rounded Rectangle 4"/>
          <p:cNvSpPr/>
          <p:nvPr/>
        </p:nvSpPr>
        <p:spPr>
          <a:xfrm>
            <a:off x="7719568" y="1096456"/>
            <a:ext cx="1742967" cy="693571"/>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43815" tIns="29210" rIns="43815" bIns="29210" numCol="1" spcCol="1270" anchor="ctr" anchorCtr="0">
            <a:noAutofit/>
          </a:bodyPr>
          <a:lstStyle/>
          <a:p>
            <a:pPr algn="ctr" defTabSz="1022350">
              <a:lnSpc>
                <a:spcPct val="90000"/>
              </a:lnSpc>
              <a:spcBef>
                <a:spcPct val="0"/>
              </a:spcBef>
              <a:spcAft>
                <a:spcPct val="35000"/>
              </a:spcAft>
            </a:pPr>
            <a:r>
              <a:rPr lang="en-US" sz="2300" b="1" dirty="0">
                <a:effectLst>
                  <a:outerShdw blurRad="50800" dist="38100" dir="2700000">
                    <a:srgbClr val="000000">
                      <a:alpha val="43000"/>
                    </a:srgbClr>
                  </a:outerShdw>
                </a:effectLst>
              </a:rPr>
              <a:t>Structure</a:t>
            </a:r>
          </a:p>
        </p:txBody>
      </p:sp>
      <p:sp>
        <p:nvSpPr>
          <p:cNvPr id="36" name="Rounded Rectangle 35"/>
          <p:cNvSpPr/>
          <p:nvPr/>
        </p:nvSpPr>
        <p:spPr>
          <a:xfrm>
            <a:off x="7990716" y="1996874"/>
            <a:ext cx="2402874" cy="836930"/>
          </a:xfrm>
          <a:prstGeom prst="roundRect">
            <a:avLst>
              <a:gd name="adj" fmla="val 10000"/>
            </a:avLst>
          </a:prstGeom>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7" name="Rounded Rectangle 4"/>
          <p:cNvSpPr/>
          <p:nvPr/>
        </p:nvSpPr>
        <p:spPr>
          <a:xfrm>
            <a:off x="8020589" y="2021387"/>
            <a:ext cx="2343131" cy="787904"/>
          </a:xfrm>
          <a:prstGeom prst="rect">
            <a:avLst/>
          </a:prstGeom>
          <a:scene3d>
            <a:camera prst="orthographicFront">
              <a:rot lat="0" lon="0" rev="0"/>
            </a:camera>
            <a:lightRig rig="contrasting" dir="t">
              <a:rot lat="0" lon="0" rev="1200000"/>
            </a:lightRig>
          </a:scene3d>
          <a:sp3d z="-3000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algn="ctr" defTabSz="800100">
              <a:lnSpc>
                <a:spcPct val="90000"/>
              </a:lnSpc>
              <a:spcBef>
                <a:spcPct val="0"/>
              </a:spcBef>
              <a:spcAft>
                <a:spcPct val="35000"/>
              </a:spcAft>
            </a:pPr>
            <a:r>
              <a:rPr lang="en-US"/>
              <a:t>Check in &amp; set agenda</a:t>
            </a:r>
            <a:endParaRPr lang="en-US" dirty="0"/>
          </a:p>
        </p:txBody>
      </p:sp>
      <p:sp>
        <p:nvSpPr>
          <p:cNvPr id="32" name="Rounded Rectangle 31"/>
          <p:cNvSpPr/>
          <p:nvPr/>
        </p:nvSpPr>
        <p:spPr>
          <a:xfrm>
            <a:off x="7990716" y="4039099"/>
            <a:ext cx="2402874" cy="836930"/>
          </a:xfrm>
          <a:prstGeom prst="roundRect">
            <a:avLst>
              <a:gd name="adj" fmla="val 10000"/>
            </a:avLst>
          </a:prstGeom>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3" name="Rounded Rectangle 8"/>
          <p:cNvSpPr/>
          <p:nvPr/>
        </p:nvSpPr>
        <p:spPr>
          <a:xfrm>
            <a:off x="8020589" y="4063612"/>
            <a:ext cx="2343131" cy="787904"/>
          </a:xfrm>
          <a:prstGeom prst="rect">
            <a:avLst/>
          </a:prstGeom>
          <a:scene3d>
            <a:camera prst="orthographicFront">
              <a:rot lat="0" lon="0" rev="0"/>
            </a:camera>
            <a:lightRig rig="contrasting" dir="t">
              <a:rot lat="0" lon="0" rev="1200000"/>
            </a:lightRig>
          </a:scene3d>
          <a:sp3d z="-3000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algn="ctr" defTabSz="800100">
              <a:lnSpc>
                <a:spcPct val="90000"/>
              </a:lnSpc>
              <a:spcBef>
                <a:spcPct val="0"/>
              </a:spcBef>
              <a:spcAft>
                <a:spcPct val="35000"/>
              </a:spcAft>
            </a:pPr>
            <a:r>
              <a:rPr lang="en-US" dirty="0"/>
              <a:t>Manage personalities and group conflict</a:t>
            </a:r>
          </a:p>
        </p:txBody>
      </p:sp>
      <p:sp>
        <p:nvSpPr>
          <p:cNvPr id="30" name="Rounded Rectangle 29"/>
          <p:cNvSpPr/>
          <p:nvPr/>
        </p:nvSpPr>
        <p:spPr>
          <a:xfrm>
            <a:off x="7990716" y="5060212"/>
            <a:ext cx="2402874" cy="836930"/>
          </a:xfrm>
          <a:prstGeom prst="roundRect">
            <a:avLst>
              <a:gd name="adj" fmla="val 10000"/>
            </a:avLst>
          </a:prstGeom>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1" name="Rounded Rectangle 11"/>
          <p:cNvSpPr/>
          <p:nvPr/>
        </p:nvSpPr>
        <p:spPr>
          <a:xfrm>
            <a:off x="8020589" y="5084725"/>
            <a:ext cx="2343131" cy="787904"/>
          </a:xfrm>
          <a:prstGeom prst="rect">
            <a:avLst/>
          </a:prstGeom>
          <a:scene3d>
            <a:camera prst="orthographicFront">
              <a:rot lat="0" lon="0" rev="0"/>
            </a:camera>
            <a:lightRig rig="contrasting" dir="t">
              <a:rot lat="0" lon="0" rev="1200000"/>
            </a:lightRig>
          </a:scene3d>
          <a:sp3d z="-3000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algn="ctr" defTabSz="800100">
              <a:lnSpc>
                <a:spcPct val="90000"/>
              </a:lnSpc>
              <a:spcBef>
                <a:spcPct val="0"/>
              </a:spcBef>
              <a:spcAft>
                <a:spcPct val="35000"/>
              </a:spcAft>
            </a:pPr>
            <a:r>
              <a:rPr lang="en-US" dirty="0"/>
              <a:t>Always review out-of-session practice assignments first</a:t>
            </a:r>
          </a:p>
        </p:txBody>
      </p:sp>
      <p:sp>
        <p:nvSpPr>
          <p:cNvPr id="10" name="Rounded Rectangle 9"/>
          <p:cNvSpPr/>
          <p:nvPr/>
        </p:nvSpPr>
        <p:spPr>
          <a:xfrm>
            <a:off x="4706396" y="1074877"/>
            <a:ext cx="1795558" cy="736728"/>
          </a:xfrm>
          <a:prstGeom prst="roundRect">
            <a:avLst>
              <a:gd name="adj" fmla="val 10000"/>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2">
              <a:hueOff val="0"/>
              <a:satOff val="0"/>
              <a:lumOff val="0"/>
              <a:alphaOff val="0"/>
            </a:schemeClr>
          </a:lnRef>
          <a:fillRef idx="1">
            <a:schemeClr val="dk2">
              <a:hueOff val="0"/>
              <a:satOff val="0"/>
              <a:lumOff val="0"/>
              <a:alphaOff val="0"/>
            </a:schemeClr>
          </a:fillRef>
          <a:effectRef idx="2">
            <a:schemeClr val="dk2">
              <a:hueOff val="0"/>
              <a:satOff val="0"/>
              <a:lumOff val="0"/>
              <a:alphaOff val="0"/>
            </a:schemeClr>
          </a:effectRef>
          <a:fontRef idx="minor">
            <a:schemeClr val="lt1"/>
          </a:fontRef>
        </p:style>
        <p:txBody>
          <a:bodyPr/>
          <a:lstStyle/>
          <a:p>
            <a:endParaRPr lang="en-US"/>
          </a:p>
        </p:txBody>
      </p:sp>
      <p:sp>
        <p:nvSpPr>
          <p:cNvPr id="11" name="Rounded Rectangle 4"/>
          <p:cNvSpPr/>
          <p:nvPr/>
        </p:nvSpPr>
        <p:spPr>
          <a:xfrm>
            <a:off x="4732692" y="1096456"/>
            <a:ext cx="1742967" cy="693571"/>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43815" tIns="29210" rIns="43815" bIns="29210" numCol="1" spcCol="1270" anchor="ctr" anchorCtr="0">
            <a:noAutofit/>
          </a:bodyPr>
          <a:lstStyle/>
          <a:p>
            <a:pPr algn="ctr" defTabSz="1022350">
              <a:lnSpc>
                <a:spcPct val="90000"/>
              </a:lnSpc>
              <a:spcBef>
                <a:spcPct val="0"/>
              </a:spcBef>
              <a:spcAft>
                <a:spcPct val="35000"/>
              </a:spcAft>
            </a:pPr>
            <a:r>
              <a:rPr lang="en-US" sz="2300" b="1" dirty="0">
                <a:effectLst>
                  <a:outerShdw blurRad="50800" dist="38100" dir="2700000">
                    <a:srgbClr val="000000">
                      <a:alpha val="43000"/>
                    </a:srgbClr>
                  </a:outerShdw>
                </a:effectLst>
              </a:rPr>
              <a:t>Encourage interaction</a:t>
            </a:r>
          </a:p>
        </p:txBody>
      </p:sp>
    </p:spTree>
    <p:extLst>
      <p:ext uri="{BB962C8B-B14F-4D97-AF65-F5344CB8AC3E}">
        <p14:creationId xmlns:p14="http://schemas.microsoft.com/office/powerpoint/2010/main" val="2467948166"/>
      </p:ext>
    </p:extLst>
  </p:cSld>
  <p:clrMapOvr>
    <a:masterClrMapping/>
  </p:clrMapOvr>
  <p:transition spd="med">
    <p:wipe di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eaLnBrk="1" hangingPunct="1"/>
            <a:r>
              <a:rPr lang="en-US" dirty="0">
                <a:ea typeface="ＭＳ Ｐゴシック"/>
                <a:cs typeface="ＭＳ Ｐゴシック"/>
              </a:rPr>
              <a:t>Bridging questions (esp. for grades 6-12) will:</a:t>
            </a:r>
          </a:p>
        </p:txBody>
      </p:sp>
      <p:sp>
        <p:nvSpPr>
          <p:cNvPr id="2" name="Slide Number Placeholder 1"/>
          <p:cNvSpPr>
            <a:spLocks noGrp="1"/>
          </p:cNvSpPr>
          <p:nvPr>
            <p:ph type="sldNum" sz="quarter" idx="4294967295"/>
          </p:nvPr>
        </p:nvSpPr>
        <p:spPr>
          <a:xfrm>
            <a:off x="8534400" y="6400801"/>
            <a:ext cx="2133600" cy="365125"/>
          </a:xfrm>
          <a:prstGeom prst="rect">
            <a:avLst/>
          </a:prstGeom>
        </p:spPr>
        <p:txBody>
          <a:bodyPr/>
          <a:lstStyle/>
          <a:p>
            <a:pPr>
              <a:defRPr/>
            </a:pPr>
            <a:fld id="{2A908DD0-E385-4A17-90F8-9388383B12F7}" type="slidenum">
              <a:rPr lang="en-US">
                <a:solidFill>
                  <a:prstClr val="black">
                    <a:tint val="75000"/>
                  </a:prstClr>
                </a:solidFill>
                <a:latin typeface="Calibri"/>
              </a:rPr>
              <a:pPr>
                <a:defRPr/>
              </a:pPr>
              <a:t>46</a:t>
            </a:fld>
            <a:endParaRPr lang="en-US" dirty="0">
              <a:solidFill>
                <a:prstClr val="black">
                  <a:tint val="75000"/>
                </a:prstClr>
              </a:solidFill>
              <a:latin typeface="Calibri"/>
            </a:endParaRPr>
          </a:p>
        </p:txBody>
      </p:sp>
      <p:graphicFrame>
        <p:nvGraphicFramePr>
          <p:cNvPr id="8" name="Diagram 7"/>
          <p:cNvGraphicFramePr/>
          <p:nvPr>
            <p:extLst>
              <p:ext uri="{D42A27DB-BD31-4B8C-83A1-F6EECF244321}">
                <p14:modId xmlns:p14="http://schemas.microsoft.com/office/powerpoint/2010/main" val="4144835123"/>
              </p:ext>
            </p:extLst>
          </p:nvPr>
        </p:nvGraphicFramePr>
        <p:xfrm>
          <a:off x="986970" y="1210171"/>
          <a:ext cx="9681030" cy="49250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4695598"/>
      </p:ext>
    </p:extLst>
  </p:cSld>
  <p:clrMapOvr>
    <a:masterClrMapping/>
  </p:clrMapOvr>
  <p:transition spd="med">
    <p:wipe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A687C-D8DF-0883-1B52-AB11696F293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F1DD4C-2A56-3D26-6339-76E13C793CD9}"/>
              </a:ext>
            </a:extLst>
          </p:cNvPr>
          <p:cNvSpPr>
            <a:spLocks noGrp="1"/>
          </p:cNvSpPr>
          <p:nvPr>
            <p:ph sz="quarter" idx="10"/>
          </p:nvPr>
        </p:nvSpPr>
        <p:spPr/>
        <p:txBody>
          <a:bodyPr/>
          <a:lstStyle/>
          <a:p>
            <a:endParaRPr lang="en-US" dirty="0"/>
          </a:p>
        </p:txBody>
      </p:sp>
      <p:sp>
        <p:nvSpPr>
          <p:cNvPr id="3" name="Footer Placeholder 2">
            <a:extLst>
              <a:ext uri="{FF2B5EF4-FFF2-40B4-BE49-F238E27FC236}">
                <a16:creationId xmlns:a16="http://schemas.microsoft.com/office/drawing/2014/main" id="{AACD84E1-2F3D-C12F-8000-DCFFC8C5FA1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50000"/>
                  <a:lumOff val="50000"/>
                </a:prstClr>
              </a:solidFill>
              <a:effectLst/>
              <a:uLnTx/>
              <a:uFillTx/>
              <a:latin typeface="Arial"/>
              <a:ea typeface="+mn-ea"/>
              <a:cs typeface="+mn-cs"/>
            </a:endParaRPr>
          </a:p>
        </p:txBody>
      </p:sp>
      <p:sp>
        <p:nvSpPr>
          <p:cNvPr id="4" name="Title 3">
            <a:extLst>
              <a:ext uri="{FF2B5EF4-FFF2-40B4-BE49-F238E27FC236}">
                <a16:creationId xmlns:a16="http://schemas.microsoft.com/office/drawing/2014/main" id="{C6AB4546-9E93-B86A-02D4-762BB088F6DF}"/>
              </a:ext>
            </a:extLst>
          </p:cNvPr>
          <p:cNvSpPr>
            <a:spLocks noGrp="1"/>
          </p:cNvSpPr>
          <p:nvPr>
            <p:ph type="title"/>
          </p:nvPr>
        </p:nvSpPr>
        <p:spPr>
          <a:xfrm>
            <a:off x="4031225" y="2194409"/>
            <a:ext cx="6764595" cy="481839"/>
          </a:xfrm>
        </p:spPr>
        <p:txBody>
          <a:bodyPr/>
          <a:lstStyle/>
          <a:p>
            <a:r>
              <a:rPr lang="en-US" dirty="0"/>
              <a:t>Final Thoughts</a:t>
            </a:r>
          </a:p>
        </p:txBody>
      </p:sp>
    </p:spTree>
    <p:extLst>
      <p:ext uri="{BB962C8B-B14F-4D97-AF65-F5344CB8AC3E}">
        <p14:creationId xmlns:p14="http://schemas.microsoft.com/office/powerpoint/2010/main" val="250312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CF3E7B0D-19A8-4393-E19C-384716D6A560}"/>
              </a:ext>
            </a:extLst>
          </p:cNvPr>
          <p:cNvSpPr>
            <a:spLocks noGrp="1" noRot="1"/>
          </p:cNvSpPr>
          <p:nvPr>
            <p:ph type="title"/>
          </p:nvPr>
        </p:nvSpPr>
        <p:spPr/>
        <p:txBody>
          <a:bodyPr/>
          <a:lstStyle/>
          <a:p>
            <a:pPr eaLnBrk="1" hangingPunct="1"/>
            <a:r>
              <a:rPr lang="en-US" altLang="en-US" sz="3600" b="1" dirty="0">
                <a:solidFill>
                  <a:srgbClr val="7B9899"/>
                </a:solidFill>
              </a:rPr>
              <a:t>Your Commitment</a:t>
            </a:r>
          </a:p>
        </p:txBody>
      </p:sp>
      <p:sp>
        <p:nvSpPr>
          <p:cNvPr id="37891" name="Rectangle 3">
            <a:extLst>
              <a:ext uri="{FF2B5EF4-FFF2-40B4-BE49-F238E27FC236}">
                <a16:creationId xmlns:a16="http://schemas.microsoft.com/office/drawing/2014/main" id="{390A7817-1C87-5DAB-AB45-3AAC6AEC8595}"/>
              </a:ext>
            </a:extLst>
          </p:cNvPr>
          <p:cNvSpPr>
            <a:spLocks noGrp="1"/>
          </p:cNvSpPr>
          <p:nvPr>
            <p:ph sz="quarter" idx="1"/>
          </p:nvPr>
        </p:nvSpPr>
        <p:spPr>
          <a:xfrm>
            <a:off x="294968" y="1752601"/>
            <a:ext cx="9915832" cy="4373563"/>
          </a:xfrm>
        </p:spPr>
        <p:txBody>
          <a:bodyPr/>
          <a:lstStyle/>
          <a:p>
            <a:pPr eaLnBrk="1" hangingPunct="1"/>
            <a:r>
              <a:rPr lang="en-US" altLang="en-US" dirty="0"/>
              <a:t>Be </a:t>
            </a:r>
            <a:r>
              <a:rPr lang="en-US" altLang="en-US" b="1" dirty="0"/>
              <a:t>Consistent </a:t>
            </a:r>
          </a:p>
          <a:p>
            <a:pPr lvl="1" eaLnBrk="1" hangingPunct="1"/>
            <a:r>
              <a:rPr lang="en-US" altLang="en-US" dirty="0"/>
              <a:t>Use </a:t>
            </a:r>
            <a:r>
              <a:rPr lang="en-US" altLang="en-US" b="1" dirty="0"/>
              <a:t>Good Practice </a:t>
            </a:r>
            <a:r>
              <a:rPr lang="en-US" altLang="en-US" dirty="0"/>
              <a:t>(be on time, be prepared, etc.)</a:t>
            </a:r>
          </a:p>
          <a:p>
            <a:pPr lvl="1" eaLnBrk="1" hangingPunct="1"/>
            <a:r>
              <a:rPr lang="en-US" altLang="en-US" b="1" dirty="0"/>
              <a:t>Guide</a:t>
            </a:r>
            <a:r>
              <a:rPr lang="en-US" altLang="en-US" dirty="0"/>
              <a:t> the Meeting Using the Worksheets as Tools</a:t>
            </a:r>
          </a:p>
          <a:p>
            <a:pPr eaLnBrk="1" hangingPunct="1"/>
            <a:r>
              <a:rPr lang="en-US" altLang="en-US" dirty="0"/>
              <a:t>Be </a:t>
            </a:r>
            <a:r>
              <a:rPr lang="en-US" altLang="en-US" b="1" dirty="0"/>
              <a:t>Transparent</a:t>
            </a:r>
          </a:p>
          <a:p>
            <a:pPr lvl="1" eaLnBrk="1" hangingPunct="1"/>
            <a:r>
              <a:rPr lang="en-US" altLang="en-US" dirty="0"/>
              <a:t>Discuss concerns openly as they relate to engagement/retention</a:t>
            </a:r>
          </a:p>
          <a:p>
            <a:pPr lvl="1" eaLnBrk="1" hangingPunct="1">
              <a:buFont typeface="Wingdings" panose="05000000000000000000" pitchFamily="2" charset="2"/>
              <a:buNone/>
            </a:pPr>
            <a:endParaRPr lang="en-US" altLang="en-US" dirty="0"/>
          </a:p>
          <a:p>
            <a:pPr eaLnBrk="1" hangingPunct="1"/>
            <a:endParaRPr lang="en-US" altLang="en-US" dirty="0"/>
          </a:p>
        </p:txBody>
      </p:sp>
      <p:pic>
        <p:nvPicPr>
          <p:cNvPr id="37892" name="Picture 5" descr="MPj03866890000[1]">
            <a:extLst>
              <a:ext uri="{FF2B5EF4-FFF2-40B4-BE49-F238E27FC236}">
                <a16:creationId xmlns:a16="http://schemas.microsoft.com/office/drawing/2014/main" id="{1574B541-5978-87FA-1CE0-DF37482ECB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6194" y="231058"/>
            <a:ext cx="2590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5F39181-26BD-F1BA-3F6A-C6D1148AEAB0}"/>
              </a:ext>
            </a:extLst>
          </p:cNvPr>
          <p:cNvSpPr txBox="1"/>
          <p:nvPr/>
        </p:nvSpPr>
        <p:spPr>
          <a:xfrm>
            <a:off x="0" y="3912353"/>
            <a:ext cx="11897032" cy="2708434"/>
          </a:xfrm>
          <a:prstGeom prst="rect">
            <a:avLst/>
          </a:prstGeom>
          <a:noFill/>
        </p:spPr>
        <p:txBody>
          <a:bodyPr wrap="square">
            <a:spAutoFit/>
          </a:bodyPr>
          <a:lstStyle/>
          <a:p>
            <a:pPr marL="273050" marR="0" lvl="0" indent="-273050" algn="l" defTabSz="914400" rtl="0" eaLnBrk="1" fontAlgn="base" latinLnBrk="0" hangingPunct="1">
              <a:lnSpc>
                <a:spcPct val="100000"/>
              </a:lnSpc>
              <a:spcBef>
                <a:spcPct val="20000"/>
              </a:spcBef>
              <a:spcAft>
                <a:spcPct val="0"/>
              </a:spcAft>
              <a:buClr>
                <a:srgbClr val="D16349"/>
              </a:buClr>
              <a:buSzPct val="85000"/>
              <a:buFont typeface="Wingdings 2" panose="05020102010507070707" pitchFamily="18" charset="2"/>
              <a:buChar char=""/>
              <a:tabLst/>
              <a:defRPr/>
            </a:pPr>
            <a:r>
              <a:rPr kumimoji="0" lang="en-US" altLang="en-US" sz="2600" b="1" i="0" u="none" strike="noStrike" kern="1200" cap="none" spc="0" normalizeH="0" baseline="0" noProof="0" dirty="0">
                <a:ln>
                  <a:noFill/>
                </a:ln>
                <a:solidFill>
                  <a:prstClr val="black"/>
                </a:solidFill>
                <a:effectLst/>
                <a:uLnTx/>
                <a:uFillTx/>
                <a:latin typeface="American gothic"/>
              </a:rPr>
              <a:t>Understand the pull to get off-track</a:t>
            </a:r>
          </a:p>
          <a:p>
            <a:pPr marL="547688" marR="0" lvl="1" indent="-273050" algn="l" defTabSz="914400" rtl="0" eaLnBrk="1" fontAlgn="base" latinLnBrk="0" hangingPunct="1">
              <a:lnSpc>
                <a:spcPct val="100000"/>
              </a:lnSpc>
              <a:spcBef>
                <a:spcPct val="20000"/>
              </a:spcBef>
              <a:spcAft>
                <a:spcPct val="0"/>
              </a:spcAft>
              <a:buClr>
                <a:srgbClr val="CCB400"/>
              </a:buClr>
              <a:buSzPct val="70000"/>
              <a:buFont typeface="Wingdings" panose="05000000000000000000" pitchFamily="2" charset="2"/>
              <a:buChar char=""/>
              <a:tabLst/>
              <a:defRPr/>
            </a:pPr>
            <a:r>
              <a:rPr kumimoji="0" lang="en-US" altLang="en-US" sz="2400" i="0" u="none" strike="noStrike" kern="1200" cap="none" spc="0" normalizeH="0" baseline="0" noProof="0" dirty="0">
                <a:ln>
                  <a:noFill/>
                </a:ln>
                <a:solidFill>
                  <a:schemeClr val="accent1"/>
                </a:solidFill>
                <a:effectLst/>
                <a:uLnTx/>
                <a:uFillTx/>
                <a:latin typeface="American gothic"/>
              </a:rPr>
              <a:t>Strong negative emotions can change the flavor of the meeting in a heartbeat</a:t>
            </a:r>
          </a:p>
          <a:p>
            <a:pPr marL="1004888" lvl="2" indent="-273050" fontAlgn="base">
              <a:spcBef>
                <a:spcPct val="20000"/>
              </a:spcBef>
              <a:spcAft>
                <a:spcPct val="0"/>
              </a:spcAft>
              <a:buClr>
                <a:srgbClr val="CCB400"/>
              </a:buClr>
              <a:buSzPct val="70000"/>
              <a:buFont typeface="Wingdings" panose="05000000000000000000" pitchFamily="2" charset="2"/>
              <a:buChar char=""/>
              <a:defRPr/>
            </a:pPr>
            <a:r>
              <a:rPr lang="en-US" altLang="en-US" sz="2400" dirty="0">
                <a:solidFill>
                  <a:schemeClr val="accent1"/>
                </a:solidFill>
                <a:latin typeface="American gothic"/>
              </a:rPr>
              <a:t>(don’t forget to use the same skills you’re teaching the students)</a:t>
            </a:r>
            <a:r>
              <a:rPr kumimoji="0" lang="en-US" altLang="en-US" sz="2400" i="0" u="none" strike="noStrike" kern="1200" cap="none" spc="0" normalizeH="0" baseline="0" noProof="0" dirty="0">
                <a:ln>
                  <a:noFill/>
                </a:ln>
                <a:solidFill>
                  <a:schemeClr val="accent1"/>
                </a:solidFill>
                <a:effectLst/>
                <a:uLnTx/>
                <a:uFillTx/>
                <a:latin typeface="American gothic"/>
              </a:rPr>
              <a:t> </a:t>
            </a:r>
          </a:p>
          <a:p>
            <a:pPr marL="547688" marR="0" lvl="1" indent="-273050" algn="l" defTabSz="914400" rtl="0" eaLnBrk="1" fontAlgn="base" latinLnBrk="0" hangingPunct="1">
              <a:lnSpc>
                <a:spcPct val="100000"/>
              </a:lnSpc>
              <a:spcBef>
                <a:spcPct val="20000"/>
              </a:spcBef>
              <a:spcAft>
                <a:spcPct val="0"/>
              </a:spcAft>
              <a:buClr>
                <a:srgbClr val="CCB400"/>
              </a:buClr>
              <a:buSzPct val="70000"/>
              <a:buFont typeface="Wingdings" panose="05000000000000000000" pitchFamily="2" charset="2"/>
              <a:buChar char=""/>
              <a:tabLst/>
              <a:defRPr/>
            </a:pPr>
            <a:r>
              <a:rPr kumimoji="0" lang="en-US" altLang="en-US" sz="2400" i="0" u="none" strike="noStrike" kern="1200" cap="none" spc="0" normalizeH="0" baseline="0" noProof="0" dirty="0">
                <a:ln>
                  <a:noFill/>
                </a:ln>
                <a:solidFill>
                  <a:schemeClr val="accent1"/>
                </a:solidFill>
                <a:effectLst/>
                <a:uLnTx/>
                <a:uFillTx/>
                <a:latin typeface="American gothic"/>
              </a:rPr>
              <a:t>Direct challenging a roadblock may be </a:t>
            </a:r>
            <a:r>
              <a:rPr lang="en-US" altLang="en-US" sz="2400" dirty="0">
                <a:solidFill>
                  <a:schemeClr val="accent1"/>
                </a:solidFill>
                <a:latin typeface="American gothic"/>
              </a:rPr>
              <a:t>uncomfortable for some students</a:t>
            </a:r>
            <a:r>
              <a:rPr kumimoji="0" lang="en-US" altLang="en-US" sz="2400" i="0" u="none" strike="noStrike" kern="1200" cap="none" spc="0" normalizeH="0" baseline="0" noProof="0" dirty="0">
                <a:ln>
                  <a:noFill/>
                </a:ln>
                <a:solidFill>
                  <a:schemeClr val="accent1"/>
                </a:solidFill>
                <a:effectLst/>
                <a:uLnTx/>
                <a:uFillTx/>
                <a:latin typeface="American gothic"/>
              </a:rPr>
              <a:t> </a:t>
            </a:r>
          </a:p>
          <a:p>
            <a:pPr marL="1004888" lvl="2" indent="-273050" fontAlgn="base">
              <a:spcBef>
                <a:spcPct val="20000"/>
              </a:spcBef>
              <a:spcAft>
                <a:spcPct val="0"/>
              </a:spcAft>
              <a:buClr>
                <a:srgbClr val="CCB400"/>
              </a:buClr>
              <a:buSzPct val="70000"/>
              <a:buFont typeface="Wingdings" panose="05000000000000000000" pitchFamily="2" charset="2"/>
              <a:buChar char=""/>
              <a:defRPr/>
            </a:pPr>
            <a:r>
              <a:rPr lang="en-US" altLang="en-US" sz="2400" dirty="0">
                <a:solidFill>
                  <a:schemeClr val="accent1"/>
                </a:solidFill>
                <a:latin typeface="American gothic"/>
              </a:rPr>
              <a:t>(play the “let’s try this on for size” game)</a:t>
            </a:r>
            <a:endParaRPr kumimoji="0" lang="en-US" altLang="en-US" sz="2400" i="0" u="none" strike="noStrike" kern="1200" cap="none" spc="0" normalizeH="0" baseline="0" noProof="0" dirty="0">
              <a:ln>
                <a:noFill/>
              </a:ln>
              <a:solidFill>
                <a:schemeClr val="accent1"/>
              </a:solidFill>
              <a:effectLst/>
              <a:uLnTx/>
              <a:uFillTx/>
              <a:latin typeface="American gothic"/>
            </a:endParaRPr>
          </a:p>
          <a:p>
            <a:pPr marL="547688" marR="0" lvl="1" indent="-273050" algn="l" defTabSz="914400" rtl="0" eaLnBrk="1" fontAlgn="base" latinLnBrk="0" hangingPunct="1">
              <a:lnSpc>
                <a:spcPct val="100000"/>
              </a:lnSpc>
              <a:spcBef>
                <a:spcPct val="20000"/>
              </a:spcBef>
              <a:spcAft>
                <a:spcPct val="0"/>
              </a:spcAft>
              <a:buClr>
                <a:srgbClr val="CCB400"/>
              </a:buClr>
              <a:buSzPct val="70000"/>
              <a:buFont typeface="Wingdings" panose="05000000000000000000" pitchFamily="2" charset="2"/>
              <a:buChar char=""/>
              <a:tabLst/>
              <a:defRPr/>
            </a:pPr>
            <a:r>
              <a:rPr kumimoji="0" lang="en-US" altLang="en-US" sz="2400" i="0" u="none" strike="noStrike" kern="1200" cap="none" spc="0" normalizeH="0" baseline="0" noProof="0" dirty="0">
                <a:ln>
                  <a:noFill/>
                </a:ln>
                <a:solidFill>
                  <a:schemeClr val="accent1"/>
                </a:solidFill>
                <a:effectLst/>
                <a:uLnTx/>
                <a:uFillTx/>
                <a:latin typeface="American gothic"/>
              </a:rPr>
              <a:t>Project confidence – You Got This!</a:t>
            </a:r>
            <a:endParaRPr lang="en-US" sz="2400" dirty="0">
              <a:solidFill>
                <a:schemeClr val="accent1"/>
              </a:solidFill>
              <a:latin typeface="American gothic"/>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0DD10EE7-A33B-717C-3F95-8AEAE61E77E0}"/>
              </a:ext>
            </a:extLst>
          </p:cNvPr>
          <p:cNvSpPr>
            <a:spLocks noGrp="1" noRot="1"/>
          </p:cNvSpPr>
          <p:nvPr>
            <p:ph type="title"/>
          </p:nvPr>
        </p:nvSpPr>
        <p:spPr/>
        <p:txBody>
          <a:bodyPr/>
          <a:lstStyle/>
          <a:p>
            <a:pPr eaLnBrk="1" hangingPunct="1"/>
            <a:r>
              <a:rPr lang="en-US" altLang="en-US">
                <a:solidFill>
                  <a:srgbClr val="7B9899"/>
                </a:solidFill>
              </a:rPr>
              <a:t>And last, but not least…</a:t>
            </a:r>
          </a:p>
        </p:txBody>
      </p:sp>
      <p:sp>
        <p:nvSpPr>
          <p:cNvPr id="39939" name="Rectangle 3">
            <a:extLst>
              <a:ext uri="{FF2B5EF4-FFF2-40B4-BE49-F238E27FC236}">
                <a16:creationId xmlns:a16="http://schemas.microsoft.com/office/drawing/2014/main" id="{7D50DF92-1E71-DC63-19A1-10428611C3D5}"/>
              </a:ext>
            </a:extLst>
          </p:cNvPr>
          <p:cNvSpPr>
            <a:spLocks noGrp="1"/>
          </p:cNvSpPr>
          <p:nvPr>
            <p:ph sz="quarter" idx="1"/>
          </p:nvPr>
        </p:nvSpPr>
        <p:spPr>
          <a:xfrm>
            <a:off x="1825625" y="2057401"/>
            <a:ext cx="8504238" cy="4041775"/>
          </a:xfrm>
        </p:spPr>
        <p:txBody>
          <a:bodyPr/>
          <a:lstStyle/>
          <a:p>
            <a:pPr eaLnBrk="1" hangingPunct="1"/>
            <a:r>
              <a:rPr lang="en-US" altLang="en-US" sz="3600" dirty="0"/>
              <a:t>Don’t leave your own wisdom at the door!</a:t>
            </a:r>
          </a:p>
          <a:p>
            <a:pPr eaLnBrk="1" hangingPunct="1"/>
            <a:endParaRPr lang="en-US" altLang="en-US" sz="3600" dirty="0"/>
          </a:p>
          <a:p>
            <a:pPr lvl="1" eaLnBrk="1" hangingPunct="1"/>
            <a:r>
              <a:rPr lang="en-US" altLang="en-US" dirty="0">
                <a:solidFill>
                  <a:srgbClr val="0070C0"/>
                </a:solidFill>
              </a:rPr>
              <a:t>Use your good judgment, warmth, empathy – these tools are invaluable in your work</a:t>
            </a:r>
          </a:p>
          <a:p>
            <a:pPr eaLnBrk="1" hangingPunct="1"/>
            <a:endParaRPr lang="en-US" alt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34E65-9A13-49A3-9ECB-C8D24220EB1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82ECC7-E4C5-6E6B-B25D-5417B53D06AB}"/>
              </a:ext>
            </a:extLst>
          </p:cNvPr>
          <p:cNvSpPr>
            <a:spLocks noGrp="1"/>
          </p:cNvSpPr>
          <p:nvPr>
            <p:ph sz="quarter" idx="10"/>
          </p:nvPr>
        </p:nvSpPr>
        <p:spPr/>
        <p:txBody>
          <a:bodyPr/>
          <a:lstStyle/>
          <a:p>
            <a:pPr marL="342900" indent="-342900">
              <a:buFont typeface="Arial" panose="020B0604020202020204" pitchFamily="34" charset="0"/>
              <a:buChar char="•"/>
            </a:pPr>
            <a:endParaRPr lang="en-US" dirty="0"/>
          </a:p>
        </p:txBody>
      </p:sp>
      <p:sp>
        <p:nvSpPr>
          <p:cNvPr id="3" name="Footer Placeholder 2">
            <a:extLst>
              <a:ext uri="{FF2B5EF4-FFF2-40B4-BE49-F238E27FC236}">
                <a16:creationId xmlns:a16="http://schemas.microsoft.com/office/drawing/2014/main" id="{9001AD1B-3F37-AE6E-2210-79E35073C7F6}"/>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lumMod val="50000"/>
                  <a:lumOff val="50000"/>
                </a:prstClr>
              </a:solidFill>
              <a:effectLst/>
              <a:uLnTx/>
              <a:uFillTx/>
              <a:latin typeface="Arial"/>
              <a:ea typeface="+mn-ea"/>
              <a:cs typeface="+mn-cs"/>
            </a:endParaRPr>
          </a:p>
        </p:txBody>
      </p:sp>
      <p:sp>
        <p:nvSpPr>
          <p:cNvPr id="4" name="Title 3">
            <a:extLst>
              <a:ext uri="{FF2B5EF4-FFF2-40B4-BE49-F238E27FC236}">
                <a16:creationId xmlns:a16="http://schemas.microsoft.com/office/drawing/2014/main" id="{F1F0716E-7434-7C45-7E21-162D38BF74B2}"/>
              </a:ext>
            </a:extLst>
          </p:cNvPr>
          <p:cNvSpPr>
            <a:spLocks noGrp="1"/>
          </p:cNvSpPr>
          <p:nvPr>
            <p:ph type="title"/>
          </p:nvPr>
        </p:nvSpPr>
        <p:spPr>
          <a:xfrm>
            <a:off x="4011561" y="386160"/>
            <a:ext cx="6764595" cy="481839"/>
          </a:xfrm>
        </p:spPr>
        <p:txBody>
          <a:bodyPr/>
          <a:lstStyle/>
          <a:p>
            <a:r>
              <a:rPr lang="en-US" dirty="0"/>
              <a:t>Questions?</a:t>
            </a:r>
          </a:p>
        </p:txBody>
      </p:sp>
    </p:spTree>
    <p:extLst>
      <p:ext uri="{BB962C8B-B14F-4D97-AF65-F5344CB8AC3E}">
        <p14:creationId xmlns:p14="http://schemas.microsoft.com/office/powerpoint/2010/main" val="62395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4_Office Theme">
  <a:themeElements>
    <a:clrScheme name="Terrace">
      <a:dk1>
        <a:sysClr val="windowText" lastClr="000000"/>
      </a:dk1>
      <a:lt1>
        <a:sysClr val="window" lastClr="FFFFFF"/>
      </a:lt1>
      <a:dk2>
        <a:srgbClr val="39302A"/>
      </a:dk2>
      <a:lt2>
        <a:srgbClr val="FFFFFF"/>
      </a:lt2>
      <a:accent1>
        <a:srgbClr val="1E647D"/>
      </a:accent1>
      <a:accent2>
        <a:srgbClr val="4B7784"/>
      </a:accent2>
      <a:accent3>
        <a:srgbClr val="B62E33"/>
      </a:accent3>
      <a:accent4>
        <a:srgbClr val="F28B42"/>
      </a:accent4>
      <a:accent5>
        <a:srgbClr val="96AF61"/>
      </a:accent5>
      <a:accent6>
        <a:srgbClr val="18967D"/>
      </a:accent6>
      <a:hlink>
        <a:srgbClr val="2998E3"/>
      </a:hlink>
      <a:folHlink>
        <a:srgbClr val="7F723D"/>
      </a:folHlink>
    </a:clrScheme>
    <a:fontScheme name="Custom 6">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dirty="0" err="1"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resenterMedia.com Animated Theme">
  <a:themeElements>
    <a:clrScheme name="Your Life Starts here">
      <a:dk1>
        <a:sysClr val="windowText" lastClr="000000"/>
      </a:dk1>
      <a:lt1>
        <a:sysClr val="window" lastClr="FFFFFF"/>
      </a:lt1>
      <a:dk2>
        <a:srgbClr val="596984"/>
      </a:dk2>
      <a:lt2>
        <a:srgbClr val="B3DFFF"/>
      </a:lt2>
      <a:accent1>
        <a:srgbClr val="143F6A"/>
      </a:accent1>
      <a:accent2>
        <a:srgbClr val="FFC000"/>
      </a:accent2>
      <a:accent3>
        <a:srgbClr val="7F8FA9"/>
      </a:accent3>
      <a:accent4>
        <a:srgbClr val="7F7F7F"/>
      </a:accent4>
      <a:accent5>
        <a:srgbClr val="3E2E2E"/>
      </a:accent5>
      <a:accent6>
        <a:srgbClr val="FFFFFF"/>
      </a:accent6>
      <a:hlink>
        <a:srgbClr val="004D86"/>
      </a:hlink>
      <a:folHlink>
        <a:srgbClr val="1D9FFF"/>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PT_Group_ FY20_OMHSP Slide Master Template_09302019" id="{B39A2347-2348-48B3-AC29-E9E5D9039806}" vid="{5E6F92A4-F012-429A-9C67-3B156067B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482</TotalTime>
  <Words>5206</Words>
  <Application>Microsoft Office PowerPoint</Application>
  <PresentationFormat>Widescreen</PresentationFormat>
  <Paragraphs>577</Paragraphs>
  <Slides>50</Slides>
  <Notes>24</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50</vt:i4>
      </vt:variant>
    </vt:vector>
  </HeadingPairs>
  <TitlesOfParts>
    <vt:vector size="67" baseType="lpstr">
      <vt:lpstr>ＭＳ Ｐゴシック</vt:lpstr>
      <vt:lpstr>American gothic</vt:lpstr>
      <vt:lpstr>Aptos</vt:lpstr>
      <vt:lpstr>Arial</vt:lpstr>
      <vt:lpstr>Arial Black</vt:lpstr>
      <vt:lpstr>Barlow Condensed ExtraBold</vt:lpstr>
      <vt:lpstr>Calibri</vt:lpstr>
      <vt:lpstr>Cambria</vt:lpstr>
      <vt:lpstr>Canva Sans Bold</vt:lpstr>
      <vt:lpstr>Century Gothic</vt:lpstr>
      <vt:lpstr>Helvetica World</vt:lpstr>
      <vt:lpstr>Helvetica World Bold</vt:lpstr>
      <vt:lpstr>Times New Roman</vt:lpstr>
      <vt:lpstr>Wingdings</vt:lpstr>
      <vt:lpstr>Wingdings 2</vt:lpstr>
      <vt:lpstr>4_Office Theme</vt:lpstr>
      <vt:lpstr>PresenterMedia.com Animated Theme</vt:lpstr>
      <vt:lpstr>Tier 2 Anxiety Curriculum: A Brief overview</vt:lpstr>
      <vt:lpstr>Agenda</vt:lpstr>
      <vt:lpstr>Accessing the Curriculum</vt:lpstr>
      <vt:lpstr>Accessing the Curriculum</vt:lpstr>
      <vt:lpstr>PowerPoint Presentation</vt:lpstr>
      <vt:lpstr>PowerPoint Presentation</vt:lpstr>
      <vt:lpstr>PowerPoint Presentation</vt:lpstr>
      <vt:lpstr>Once an account is established…</vt:lpstr>
      <vt:lpstr>PowerPoint Presentation</vt:lpstr>
      <vt:lpstr>PowerPoint Presentation</vt:lpstr>
      <vt:lpstr>PowerPoint Presentation</vt:lpstr>
      <vt:lpstr>K-5 Curriculum</vt:lpstr>
      <vt:lpstr>K-5 Curriculum</vt:lpstr>
      <vt:lpstr>6-12 Curriculum</vt:lpstr>
      <vt:lpstr>6-12 Curriculum</vt:lpstr>
      <vt:lpstr>Quick Note on the curriculum</vt:lpstr>
      <vt:lpstr>Quick Note on the curriculum</vt:lpstr>
      <vt:lpstr>Quick Note on the curriculum</vt:lpstr>
      <vt:lpstr>Quick Note on the curriculum</vt:lpstr>
      <vt:lpstr>Quick Note on the curriculum</vt:lpstr>
      <vt:lpstr>Foundations of the curricula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does the curricula do this?</vt:lpstr>
      <vt:lpstr>PowerPoint Presentation</vt:lpstr>
      <vt:lpstr>Let’s Focus on Students Grades 6-12</vt:lpstr>
      <vt:lpstr>PowerPoint Presentation</vt:lpstr>
      <vt:lpstr>Roadblocks are usually:</vt:lpstr>
      <vt:lpstr>PowerPoint Presentation</vt:lpstr>
      <vt:lpstr>PowerPoint Presentation</vt:lpstr>
      <vt:lpstr>PowerPoint Presentation</vt:lpstr>
      <vt:lpstr>PowerPoint Presentation</vt:lpstr>
      <vt:lpstr>PowerPoint Presentation</vt:lpstr>
      <vt:lpstr>What the Grades 6–12 Curriculum Is Designed to Do</vt:lpstr>
      <vt:lpstr>Considering Group Dynamics</vt:lpstr>
      <vt:lpstr>Group Set-Up</vt:lpstr>
      <vt:lpstr>Group Composition</vt:lpstr>
      <vt:lpstr>Typical Rules</vt:lpstr>
      <vt:lpstr>Group Basics: A Brief Review</vt:lpstr>
      <vt:lpstr>Your Role</vt:lpstr>
      <vt:lpstr>Bridging questions (esp. for grades 6-12) will:</vt:lpstr>
      <vt:lpstr>Final Thoughts</vt:lpstr>
      <vt:lpstr>Your Commitment</vt:lpstr>
      <vt:lpstr>And last, but not least…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 Gilman</dc:creator>
  <cp:lastModifiedBy>Rich Gilman</cp:lastModifiedBy>
  <cp:revision>1</cp:revision>
  <dcterms:created xsi:type="dcterms:W3CDTF">2026-01-10T16:52:07Z</dcterms:created>
  <dcterms:modified xsi:type="dcterms:W3CDTF">2026-01-14T16:40:44Z</dcterms:modified>
</cp:coreProperties>
</file>