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8"/>
  </p:notesMasterIdLst>
  <p:sldIdLst>
    <p:sldId id="290" r:id="rId2"/>
    <p:sldId id="296" r:id="rId3"/>
    <p:sldId id="297" r:id="rId4"/>
    <p:sldId id="292" r:id="rId5"/>
    <p:sldId id="298" r:id="rId6"/>
    <p:sldId id="295" r:id="rId7"/>
  </p:sldIdLst>
  <p:sldSz cx="9144000" cy="5143500" type="screen16x9"/>
  <p:notesSz cx="5143500" cy="9144000"/>
  <p:embeddedFontLst>
    <p:embeddedFont>
      <p:font typeface="Inter" panose="020B0604020202020204" charset="0"/>
      <p:regular r:id="rId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AF7DC5-D253-43E5-8B23-39CC0A658E7E}" v="4" dt="2026-06-22T14:41:46.4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10"/>
  </p:normalViewPr>
  <p:slideViewPr>
    <p:cSldViewPr snapToGrid="0" snapToObjects="1">
      <p:cViewPr varScale="1">
        <p:scale>
          <a:sx n="138" d="100"/>
          <a:sy n="138"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 Gilman" userId="4f564cd42b3169c7" providerId="LiveId" clId="{A7EA3EC5-23D3-44B2-A1F1-C1F0E59BD3B3}"/>
    <pc:docChg chg="undo custSel addSld delSld modSld">
      <pc:chgData name="Rich Gilman" userId="4f564cd42b3169c7" providerId="LiveId" clId="{A7EA3EC5-23D3-44B2-A1F1-C1F0E59BD3B3}" dt="2026-06-22T14:43:31.255" v="373" actId="6549"/>
      <pc:docMkLst>
        <pc:docMk/>
      </pc:docMkLst>
      <pc:sldChg chg="del">
        <pc:chgData name="Rich Gilman" userId="4f564cd42b3169c7" providerId="LiveId" clId="{A7EA3EC5-23D3-44B2-A1F1-C1F0E59BD3B3}" dt="2026-06-22T13:53:59.404" v="0" actId="47"/>
        <pc:sldMkLst>
          <pc:docMk/>
          <pc:sldMk cId="0" sldId="256"/>
        </pc:sldMkLst>
      </pc:sldChg>
      <pc:sldChg chg="del">
        <pc:chgData name="Rich Gilman" userId="4f564cd42b3169c7" providerId="LiveId" clId="{A7EA3EC5-23D3-44B2-A1F1-C1F0E59BD3B3}" dt="2026-06-22T13:53:59.404" v="0" actId="47"/>
        <pc:sldMkLst>
          <pc:docMk/>
          <pc:sldMk cId="0" sldId="257"/>
        </pc:sldMkLst>
      </pc:sldChg>
      <pc:sldChg chg="del">
        <pc:chgData name="Rich Gilman" userId="4f564cd42b3169c7" providerId="LiveId" clId="{A7EA3EC5-23D3-44B2-A1F1-C1F0E59BD3B3}" dt="2026-06-22T13:53:59.404" v="0" actId="47"/>
        <pc:sldMkLst>
          <pc:docMk/>
          <pc:sldMk cId="0" sldId="258"/>
        </pc:sldMkLst>
      </pc:sldChg>
      <pc:sldChg chg="del">
        <pc:chgData name="Rich Gilman" userId="4f564cd42b3169c7" providerId="LiveId" clId="{A7EA3EC5-23D3-44B2-A1F1-C1F0E59BD3B3}" dt="2026-06-22T13:53:59.404" v="0" actId="47"/>
        <pc:sldMkLst>
          <pc:docMk/>
          <pc:sldMk cId="0" sldId="259"/>
        </pc:sldMkLst>
      </pc:sldChg>
      <pc:sldChg chg="del">
        <pc:chgData name="Rich Gilman" userId="4f564cd42b3169c7" providerId="LiveId" clId="{A7EA3EC5-23D3-44B2-A1F1-C1F0E59BD3B3}" dt="2026-06-22T13:53:59.404" v="0" actId="47"/>
        <pc:sldMkLst>
          <pc:docMk/>
          <pc:sldMk cId="0" sldId="260"/>
        </pc:sldMkLst>
      </pc:sldChg>
      <pc:sldChg chg="del">
        <pc:chgData name="Rich Gilman" userId="4f564cd42b3169c7" providerId="LiveId" clId="{A7EA3EC5-23D3-44B2-A1F1-C1F0E59BD3B3}" dt="2026-06-22T13:53:59.404" v="0" actId="47"/>
        <pc:sldMkLst>
          <pc:docMk/>
          <pc:sldMk cId="0" sldId="261"/>
        </pc:sldMkLst>
      </pc:sldChg>
      <pc:sldChg chg="del">
        <pc:chgData name="Rich Gilman" userId="4f564cd42b3169c7" providerId="LiveId" clId="{A7EA3EC5-23D3-44B2-A1F1-C1F0E59BD3B3}" dt="2026-06-22T13:53:59.404" v="0" actId="47"/>
        <pc:sldMkLst>
          <pc:docMk/>
          <pc:sldMk cId="0" sldId="262"/>
        </pc:sldMkLst>
      </pc:sldChg>
      <pc:sldChg chg="del">
        <pc:chgData name="Rich Gilman" userId="4f564cd42b3169c7" providerId="LiveId" clId="{A7EA3EC5-23D3-44B2-A1F1-C1F0E59BD3B3}" dt="2026-06-22T13:53:59.404" v="0" actId="47"/>
        <pc:sldMkLst>
          <pc:docMk/>
          <pc:sldMk cId="0" sldId="263"/>
        </pc:sldMkLst>
      </pc:sldChg>
      <pc:sldChg chg="del">
        <pc:chgData name="Rich Gilman" userId="4f564cd42b3169c7" providerId="LiveId" clId="{A7EA3EC5-23D3-44B2-A1F1-C1F0E59BD3B3}" dt="2026-06-22T13:53:59.404" v="0" actId="47"/>
        <pc:sldMkLst>
          <pc:docMk/>
          <pc:sldMk cId="0" sldId="264"/>
        </pc:sldMkLst>
      </pc:sldChg>
      <pc:sldChg chg="del">
        <pc:chgData name="Rich Gilman" userId="4f564cd42b3169c7" providerId="LiveId" clId="{A7EA3EC5-23D3-44B2-A1F1-C1F0E59BD3B3}" dt="2026-06-22T13:53:59.404" v="0" actId="47"/>
        <pc:sldMkLst>
          <pc:docMk/>
          <pc:sldMk cId="0" sldId="265"/>
        </pc:sldMkLst>
      </pc:sldChg>
      <pc:sldChg chg="del">
        <pc:chgData name="Rich Gilman" userId="4f564cd42b3169c7" providerId="LiveId" clId="{A7EA3EC5-23D3-44B2-A1F1-C1F0E59BD3B3}" dt="2026-06-22T13:53:59.404" v="0" actId="47"/>
        <pc:sldMkLst>
          <pc:docMk/>
          <pc:sldMk cId="0" sldId="266"/>
        </pc:sldMkLst>
      </pc:sldChg>
      <pc:sldChg chg="del">
        <pc:chgData name="Rich Gilman" userId="4f564cd42b3169c7" providerId="LiveId" clId="{A7EA3EC5-23D3-44B2-A1F1-C1F0E59BD3B3}" dt="2026-06-22T13:53:59.404" v="0" actId="47"/>
        <pc:sldMkLst>
          <pc:docMk/>
          <pc:sldMk cId="0" sldId="267"/>
        </pc:sldMkLst>
      </pc:sldChg>
      <pc:sldChg chg="del">
        <pc:chgData name="Rich Gilman" userId="4f564cd42b3169c7" providerId="LiveId" clId="{A7EA3EC5-23D3-44B2-A1F1-C1F0E59BD3B3}" dt="2026-06-22T13:53:59.404" v="0" actId="47"/>
        <pc:sldMkLst>
          <pc:docMk/>
          <pc:sldMk cId="0" sldId="268"/>
        </pc:sldMkLst>
      </pc:sldChg>
      <pc:sldChg chg="del">
        <pc:chgData name="Rich Gilman" userId="4f564cd42b3169c7" providerId="LiveId" clId="{A7EA3EC5-23D3-44B2-A1F1-C1F0E59BD3B3}" dt="2026-06-22T13:53:59.404" v="0" actId="47"/>
        <pc:sldMkLst>
          <pc:docMk/>
          <pc:sldMk cId="0" sldId="269"/>
        </pc:sldMkLst>
      </pc:sldChg>
      <pc:sldChg chg="del">
        <pc:chgData name="Rich Gilman" userId="4f564cd42b3169c7" providerId="LiveId" clId="{A7EA3EC5-23D3-44B2-A1F1-C1F0E59BD3B3}" dt="2026-06-22T13:53:59.404" v="0" actId="47"/>
        <pc:sldMkLst>
          <pc:docMk/>
          <pc:sldMk cId="0" sldId="270"/>
        </pc:sldMkLst>
      </pc:sldChg>
      <pc:sldChg chg="del">
        <pc:chgData name="Rich Gilman" userId="4f564cd42b3169c7" providerId="LiveId" clId="{A7EA3EC5-23D3-44B2-A1F1-C1F0E59BD3B3}" dt="2026-06-22T13:53:59.404" v="0" actId="47"/>
        <pc:sldMkLst>
          <pc:docMk/>
          <pc:sldMk cId="0" sldId="271"/>
        </pc:sldMkLst>
      </pc:sldChg>
      <pc:sldChg chg="del">
        <pc:chgData name="Rich Gilman" userId="4f564cd42b3169c7" providerId="LiveId" clId="{A7EA3EC5-23D3-44B2-A1F1-C1F0E59BD3B3}" dt="2026-06-22T13:53:59.404" v="0" actId="47"/>
        <pc:sldMkLst>
          <pc:docMk/>
          <pc:sldMk cId="0" sldId="272"/>
        </pc:sldMkLst>
      </pc:sldChg>
      <pc:sldChg chg="del">
        <pc:chgData name="Rich Gilman" userId="4f564cd42b3169c7" providerId="LiveId" clId="{A7EA3EC5-23D3-44B2-A1F1-C1F0E59BD3B3}" dt="2026-06-22T13:53:59.404" v="0" actId="47"/>
        <pc:sldMkLst>
          <pc:docMk/>
          <pc:sldMk cId="0" sldId="273"/>
        </pc:sldMkLst>
      </pc:sldChg>
      <pc:sldChg chg="del">
        <pc:chgData name="Rich Gilman" userId="4f564cd42b3169c7" providerId="LiveId" clId="{A7EA3EC5-23D3-44B2-A1F1-C1F0E59BD3B3}" dt="2026-06-22T13:53:59.404" v="0" actId="47"/>
        <pc:sldMkLst>
          <pc:docMk/>
          <pc:sldMk cId="0" sldId="274"/>
        </pc:sldMkLst>
      </pc:sldChg>
      <pc:sldChg chg="del">
        <pc:chgData name="Rich Gilman" userId="4f564cd42b3169c7" providerId="LiveId" clId="{A7EA3EC5-23D3-44B2-A1F1-C1F0E59BD3B3}" dt="2026-06-22T13:53:59.404" v="0" actId="47"/>
        <pc:sldMkLst>
          <pc:docMk/>
          <pc:sldMk cId="0" sldId="275"/>
        </pc:sldMkLst>
      </pc:sldChg>
      <pc:sldChg chg="del">
        <pc:chgData name="Rich Gilman" userId="4f564cd42b3169c7" providerId="LiveId" clId="{A7EA3EC5-23D3-44B2-A1F1-C1F0E59BD3B3}" dt="2026-06-22T13:53:59.404" v="0" actId="47"/>
        <pc:sldMkLst>
          <pc:docMk/>
          <pc:sldMk cId="0" sldId="276"/>
        </pc:sldMkLst>
      </pc:sldChg>
      <pc:sldChg chg="del">
        <pc:chgData name="Rich Gilman" userId="4f564cd42b3169c7" providerId="LiveId" clId="{A7EA3EC5-23D3-44B2-A1F1-C1F0E59BD3B3}" dt="2026-06-22T13:53:59.404" v="0" actId="47"/>
        <pc:sldMkLst>
          <pc:docMk/>
          <pc:sldMk cId="0" sldId="277"/>
        </pc:sldMkLst>
      </pc:sldChg>
      <pc:sldChg chg="del">
        <pc:chgData name="Rich Gilman" userId="4f564cd42b3169c7" providerId="LiveId" clId="{A7EA3EC5-23D3-44B2-A1F1-C1F0E59BD3B3}" dt="2026-06-22T13:53:59.404" v="0" actId="47"/>
        <pc:sldMkLst>
          <pc:docMk/>
          <pc:sldMk cId="0" sldId="278"/>
        </pc:sldMkLst>
      </pc:sldChg>
      <pc:sldChg chg="del">
        <pc:chgData name="Rich Gilman" userId="4f564cd42b3169c7" providerId="LiveId" clId="{A7EA3EC5-23D3-44B2-A1F1-C1F0E59BD3B3}" dt="2026-06-22T13:53:59.404" v="0" actId="47"/>
        <pc:sldMkLst>
          <pc:docMk/>
          <pc:sldMk cId="0" sldId="279"/>
        </pc:sldMkLst>
      </pc:sldChg>
      <pc:sldChg chg="del">
        <pc:chgData name="Rich Gilman" userId="4f564cd42b3169c7" providerId="LiveId" clId="{A7EA3EC5-23D3-44B2-A1F1-C1F0E59BD3B3}" dt="2026-06-22T13:53:59.404" v="0" actId="47"/>
        <pc:sldMkLst>
          <pc:docMk/>
          <pc:sldMk cId="0" sldId="280"/>
        </pc:sldMkLst>
      </pc:sldChg>
      <pc:sldChg chg="del">
        <pc:chgData name="Rich Gilman" userId="4f564cd42b3169c7" providerId="LiveId" clId="{A7EA3EC5-23D3-44B2-A1F1-C1F0E59BD3B3}" dt="2026-06-22T13:53:59.404" v="0" actId="47"/>
        <pc:sldMkLst>
          <pc:docMk/>
          <pc:sldMk cId="0" sldId="281"/>
        </pc:sldMkLst>
      </pc:sldChg>
      <pc:sldChg chg="del">
        <pc:chgData name="Rich Gilman" userId="4f564cd42b3169c7" providerId="LiveId" clId="{A7EA3EC5-23D3-44B2-A1F1-C1F0E59BD3B3}" dt="2026-06-22T13:53:59.404" v="0" actId="47"/>
        <pc:sldMkLst>
          <pc:docMk/>
          <pc:sldMk cId="0" sldId="282"/>
        </pc:sldMkLst>
      </pc:sldChg>
      <pc:sldChg chg="del">
        <pc:chgData name="Rich Gilman" userId="4f564cd42b3169c7" providerId="LiveId" clId="{A7EA3EC5-23D3-44B2-A1F1-C1F0E59BD3B3}" dt="2026-06-22T13:53:59.404" v="0" actId="47"/>
        <pc:sldMkLst>
          <pc:docMk/>
          <pc:sldMk cId="0" sldId="283"/>
        </pc:sldMkLst>
      </pc:sldChg>
      <pc:sldChg chg="del">
        <pc:chgData name="Rich Gilman" userId="4f564cd42b3169c7" providerId="LiveId" clId="{A7EA3EC5-23D3-44B2-A1F1-C1F0E59BD3B3}" dt="2026-06-22T13:53:59.404" v="0" actId="47"/>
        <pc:sldMkLst>
          <pc:docMk/>
          <pc:sldMk cId="0" sldId="284"/>
        </pc:sldMkLst>
      </pc:sldChg>
      <pc:sldChg chg="del">
        <pc:chgData name="Rich Gilman" userId="4f564cd42b3169c7" providerId="LiveId" clId="{A7EA3EC5-23D3-44B2-A1F1-C1F0E59BD3B3}" dt="2026-06-22T13:53:59.404" v="0" actId="47"/>
        <pc:sldMkLst>
          <pc:docMk/>
          <pc:sldMk cId="0" sldId="285"/>
        </pc:sldMkLst>
      </pc:sldChg>
      <pc:sldChg chg="del">
        <pc:chgData name="Rich Gilman" userId="4f564cd42b3169c7" providerId="LiveId" clId="{A7EA3EC5-23D3-44B2-A1F1-C1F0E59BD3B3}" dt="2026-06-22T13:53:59.404" v="0" actId="47"/>
        <pc:sldMkLst>
          <pc:docMk/>
          <pc:sldMk cId="0" sldId="286"/>
        </pc:sldMkLst>
      </pc:sldChg>
      <pc:sldChg chg="del">
        <pc:chgData name="Rich Gilman" userId="4f564cd42b3169c7" providerId="LiveId" clId="{A7EA3EC5-23D3-44B2-A1F1-C1F0E59BD3B3}" dt="2026-06-22T13:53:59.404" v="0" actId="47"/>
        <pc:sldMkLst>
          <pc:docMk/>
          <pc:sldMk cId="0" sldId="287"/>
        </pc:sldMkLst>
      </pc:sldChg>
      <pc:sldChg chg="delSp modSp del mod">
        <pc:chgData name="Rich Gilman" userId="4f564cd42b3169c7" providerId="LiveId" clId="{A7EA3EC5-23D3-44B2-A1F1-C1F0E59BD3B3}" dt="2026-06-22T14:11:23.643" v="3" actId="47"/>
        <pc:sldMkLst>
          <pc:docMk/>
          <pc:sldMk cId="0" sldId="288"/>
        </pc:sldMkLst>
        <pc:spChg chg="del">
          <ac:chgData name="Rich Gilman" userId="4f564cd42b3169c7" providerId="LiveId" clId="{A7EA3EC5-23D3-44B2-A1F1-C1F0E59BD3B3}" dt="2026-06-22T14:11:06.927" v="1" actId="478"/>
          <ac:spMkLst>
            <pc:docMk/>
            <pc:sldMk cId="0" sldId="288"/>
            <ac:spMk id="3" creationId="{00000000-0000-0000-0000-000000000000}"/>
          </ac:spMkLst>
        </pc:spChg>
        <pc:picChg chg="mod">
          <ac:chgData name="Rich Gilman" userId="4f564cd42b3169c7" providerId="LiveId" clId="{A7EA3EC5-23D3-44B2-A1F1-C1F0E59BD3B3}" dt="2026-06-22T14:11:14.621" v="2" actId="1076"/>
          <ac:picMkLst>
            <pc:docMk/>
            <pc:sldMk cId="0" sldId="288"/>
            <ac:picMk id="2" creationId="{00000000-0000-0000-0000-000000000000}"/>
          </ac:picMkLst>
        </pc:picChg>
      </pc:sldChg>
      <pc:sldChg chg="del">
        <pc:chgData name="Rich Gilman" userId="4f564cd42b3169c7" providerId="LiveId" clId="{A7EA3EC5-23D3-44B2-A1F1-C1F0E59BD3B3}" dt="2026-06-22T14:11:23.643" v="3" actId="47"/>
        <pc:sldMkLst>
          <pc:docMk/>
          <pc:sldMk cId="0" sldId="289"/>
        </pc:sldMkLst>
      </pc:sldChg>
      <pc:sldChg chg="addSp delSp modSp mod modNotesTx">
        <pc:chgData name="Rich Gilman" userId="4f564cd42b3169c7" providerId="LiveId" clId="{A7EA3EC5-23D3-44B2-A1F1-C1F0E59BD3B3}" dt="2026-06-22T14:43:31.255" v="373" actId="6549"/>
        <pc:sldMkLst>
          <pc:docMk/>
          <pc:sldMk cId="0" sldId="290"/>
        </pc:sldMkLst>
        <pc:spChg chg="del">
          <ac:chgData name="Rich Gilman" userId="4f564cd42b3169c7" providerId="LiveId" clId="{A7EA3EC5-23D3-44B2-A1F1-C1F0E59BD3B3}" dt="2026-06-22T14:12:39.022" v="22" actId="478"/>
          <ac:spMkLst>
            <pc:docMk/>
            <pc:sldMk cId="0" sldId="290"/>
            <ac:spMk id="2" creationId="{00000000-0000-0000-0000-000000000000}"/>
          </ac:spMkLst>
        </pc:spChg>
        <pc:spChg chg="del">
          <ac:chgData name="Rich Gilman" userId="4f564cd42b3169c7" providerId="LiveId" clId="{A7EA3EC5-23D3-44B2-A1F1-C1F0E59BD3B3}" dt="2026-06-22T14:12:39.022" v="22" actId="478"/>
          <ac:spMkLst>
            <pc:docMk/>
            <pc:sldMk cId="0" sldId="290"/>
            <ac:spMk id="3" creationId="{00000000-0000-0000-0000-000000000000}"/>
          </ac:spMkLst>
        </pc:spChg>
        <pc:spChg chg="del">
          <ac:chgData name="Rich Gilman" userId="4f564cd42b3169c7" providerId="LiveId" clId="{A7EA3EC5-23D3-44B2-A1F1-C1F0E59BD3B3}" dt="2026-06-22T14:12:39.022" v="22" actId="478"/>
          <ac:spMkLst>
            <pc:docMk/>
            <pc:sldMk cId="0" sldId="290"/>
            <ac:spMk id="5" creationId="{00000000-0000-0000-0000-000000000000}"/>
          </ac:spMkLst>
        </pc:spChg>
        <pc:spChg chg="del">
          <ac:chgData name="Rich Gilman" userId="4f564cd42b3169c7" providerId="LiveId" clId="{A7EA3EC5-23D3-44B2-A1F1-C1F0E59BD3B3}" dt="2026-06-22T14:12:39.022" v="22" actId="478"/>
          <ac:spMkLst>
            <pc:docMk/>
            <pc:sldMk cId="0" sldId="290"/>
            <ac:spMk id="6" creationId="{00000000-0000-0000-0000-000000000000}"/>
          </ac:spMkLst>
        </pc:spChg>
        <pc:spChg chg="del">
          <ac:chgData name="Rich Gilman" userId="4f564cd42b3169c7" providerId="LiveId" clId="{A7EA3EC5-23D3-44B2-A1F1-C1F0E59BD3B3}" dt="2026-06-22T14:12:39.022" v="22" actId="478"/>
          <ac:spMkLst>
            <pc:docMk/>
            <pc:sldMk cId="0" sldId="290"/>
            <ac:spMk id="7" creationId="{00000000-0000-0000-0000-000000000000}"/>
          </ac:spMkLst>
        </pc:spChg>
        <pc:spChg chg="del">
          <ac:chgData name="Rich Gilman" userId="4f564cd42b3169c7" providerId="LiveId" clId="{A7EA3EC5-23D3-44B2-A1F1-C1F0E59BD3B3}" dt="2026-06-22T14:12:39.022" v="22" actId="478"/>
          <ac:spMkLst>
            <pc:docMk/>
            <pc:sldMk cId="0" sldId="290"/>
            <ac:spMk id="11" creationId="{00000000-0000-0000-0000-000000000000}"/>
          </ac:spMkLst>
        </pc:spChg>
        <pc:spChg chg="del">
          <ac:chgData name="Rich Gilman" userId="4f564cd42b3169c7" providerId="LiveId" clId="{A7EA3EC5-23D3-44B2-A1F1-C1F0E59BD3B3}" dt="2026-06-22T14:12:39.022" v="22" actId="478"/>
          <ac:spMkLst>
            <pc:docMk/>
            <pc:sldMk cId="0" sldId="290"/>
            <ac:spMk id="12" creationId="{00000000-0000-0000-0000-000000000000}"/>
          </ac:spMkLst>
        </pc:spChg>
        <pc:spChg chg="del">
          <ac:chgData name="Rich Gilman" userId="4f564cd42b3169c7" providerId="LiveId" clId="{A7EA3EC5-23D3-44B2-A1F1-C1F0E59BD3B3}" dt="2026-06-22T14:12:39.022" v="22" actId="478"/>
          <ac:spMkLst>
            <pc:docMk/>
            <pc:sldMk cId="0" sldId="290"/>
            <ac:spMk id="14" creationId="{00000000-0000-0000-0000-000000000000}"/>
          </ac:spMkLst>
        </pc:spChg>
        <pc:spChg chg="del">
          <ac:chgData name="Rich Gilman" userId="4f564cd42b3169c7" providerId="LiveId" clId="{A7EA3EC5-23D3-44B2-A1F1-C1F0E59BD3B3}" dt="2026-06-22T14:12:39.022" v="22" actId="478"/>
          <ac:spMkLst>
            <pc:docMk/>
            <pc:sldMk cId="0" sldId="290"/>
            <ac:spMk id="16" creationId="{00000000-0000-0000-0000-000000000000}"/>
          </ac:spMkLst>
        </pc:spChg>
        <pc:spChg chg="del">
          <ac:chgData name="Rich Gilman" userId="4f564cd42b3169c7" providerId="LiveId" clId="{A7EA3EC5-23D3-44B2-A1F1-C1F0E59BD3B3}" dt="2026-06-22T14:12:39.022" v="22" actId="478"/>
          <ac:spMkLst>
            <pc:docMk/>
            <pc:sldMk cId="0" sldId="290"/>
            <ac:spMk id="17" creationId="{00000000-0000-0000-0000-000000000000}"/>
          </ac:spMkLst>
        </pc:spChg>
        <pc:spChg chg="add mod">
          <ac:chgData name="Rich Gilman" userId="4f564cd42b3169c7" providerId="LiveId" clId="{A7EA3EC5-23D3-44B2-A1F1-C1F0E59BD3B3}" dt="2026-06-22T14:43:31.255" v="373" actId="6549"/>
          <ac:spMkLst>
            <pc:docMk/>
            <pc:sldMk cId="0" sldId="290"/>
            <ac:spMk id="20" creationId="{3CB339BD-3799-91F7-1294-8EEB4D67A6BF}"/>
          </ac:spMkLst>
        </pc:spChg>
        <pc:picChg chg="add mod">
          <ac:chgData name="Rich Gilman" userId="4f564cd42b3169c7" providerId="LiveId" clId="{A7EA3EC5-23D3-44B2-A1F1-C1F0E59BD3B3}" dt="2026-06-22T14:12:58.686" v="26" actId="14100"/>
          <ac:picMkLst>
            <pc:docMk/>
            <pc:sldMk cId="0" sldId="290"/>
            <ac:picMk id="19" creationId="{3DBF05D0-7496-64A9-2805-62A1E89920A8}"/>
          </ac:picMkLst>
        </pc:picChg>
      </pc:sldChg>
      <pc:sldChg chg="del">
        <pc:chgData name="Rich Gilman" userId="4f564cd42b3169c7" providerId="LiveId" clId="{A7EA3EC5-23D3-44B2-A1F1-C1F0E59BD3B3}" dt="2026-06-22T14:29:23.992" v="217" actId="47"/>
        <pc:sldMkLst>
          <pc:docMk/>
          <pc:sldMk cId="0" sldId="291"/>
        </pc:sldMkLst>
      </pc:sldChg>
      <pc:sldChg chg="addSp delSp modSp mod modNotesTx">
        <pc:chgData name="Rich Gilman" userId="4f564cd42b3169c7" providerId="LiveId" clId="{A7EA3EC5-23D3-44B2-A1F1-C1F0E59BD3B3}" dt="2026-06-22T14:34:05.605" v="259" actId="20577"/>
        <pc:sldMkLst>
          <pc:docMk/>
          <pc:sldMk cId="0" sldId="292"/>
        </pc:sldMkLst>
        <pc:spChg chg="del">
          <ac:chgData name="Rich Gilman" userId="4f564cd42b3169c7" providerId="LiveId" clId="{A7EA3EC5-23D3-44B2-A1F1-C1F0E59BD3B3}" dt="2026-06-22T14:32:47.997" v="222" actId="478"/>
          <ac:spMkLst>
            <pc:docMk/>
            <pc:sldMk cId="0" sldId="292"/>
            <ac:spMk id="2" creationId="{00000000-0000-0000-0000-000000000000}"/>
          </ac:spMkLst>
        </pc:spChg>
        <pc:spChg chg="del">
          <ac:chgData name="Rich Gilman" userId="4f564cd42b3169c7" providerId="LiveId" clId="{A7EA3EC5-23D3-44B2-A1F1-C1F0E59BD3B3}" dt="2026-06-22T14:32:47.997" v="222" actId="478"/>
          <ac:spMkLst>
            <pc:docMk/>
            <pc:sldMk cId="0" sldId="292"/>
            <ac:spMk id="3" creationId="{00000000-0000-0000-0000-000000000000}"/>
          </ac:spMkLst>
        </pc:spChg>
        <pc:spChg chg="del">
          <ac:chgData name="Rich Gilman" userId="4f564cd42b3169c7" providerId="LiveId" clId="{A7EA3EC5-23D3-44B2-A1F1-C1F0E59BD3B3}" dt="2026-06-22T14:32:47.997" v="222" actId="478"/>
          <ac:spMkLst>
            <pc:docMk/>
            <pc:sldMk cId="0" sldId="292"/>
            <ac:spMk id="4" creationId="{00000000-0000-0000-0000-000000000000}"/>
          </ac:spMkLst>
        </pc:spChg>
        <pc:spChg chg="del">
          <ac:chgData name="Rich Gilman" userId="4f564cd42b3169c7" providerId="LiveId" clId="{A7EA3EC5-23D3-44B2-A1F1-C1F0E59BD3B3}" dt="2026-06-22T14:32:54.218" v="223" actId="478"/>
          <ac:spMkLst>
            <pc:docMk/>
            <pc:sldMk cId="0" sldId="292"/>
            <ac:spMk id="5" creationId="{00000000-0000-0000-0000-000000000000}"/>
          </ac:spMkLst>
        </pc:spChg>
        <pc:spChg chg="del">
          <ac:chgData name="Rich Gilman" userId="4f564cd42b3169c7" providerId="LiveId" clId="{A7EA3EC5-23D3-44B2-A1F1-C1F0E59BD3B3}" dt="2026-06-22T14:32:47.997" v="222" actId="478"/>
          <ac:spMkLst>
            <pc:docMk/>
            <pc:sldMk cId="0" sldId="292"/>
            <ac:spMk id="6" creationId="{00000000-0000-0000-0000-000000000000}"/>
          </ac:spMkLst>
        </pc:spChg>
        <pc:spChg chg="del">
          <ac:chgData name="Rich Gilman" userId="4f564cd42b3169c7" providerId="LiveId" clId="{A7EA3EC5-23D3-44B2-A1F1-C1F0E59BD3B3}" dt="2026-06-22T14:32:47.997" v="222" actId="478"/>
          <ac:spMkLst>
            <pc:docMk/>
            <pc:sldMk cId="0" sldId="292"/>
            <ac:spMk id="7" creationId="{00000000-0000-0000-0000-000000000000}"/>
          </ac:spMkLst>
        </pc:spChg>
        <pc:spChg chg="del">
          <ac:chgData name="Rich Gilman" userId="4f564cd42b3169c7" providerId="LiveId" clId="{A7EA3EC5-23D3-44B2-A1F1-C1F0E59BD3B3}" dt="2026-06-22T14:32:47.997" v="222" actId="478"/>
          <ac:spMkLst>
            <pc:docMk/>
            <pc:sldMk cId="0" sldId="292"/>
            <ac:spMk id="8" creationId="{00000000-0000-0000-0000-000000000000}"/>
          </ac:spMkLst>
        </pc:spChg>
        <pc:spChg chg="del">
          <ac:chgData name="Rich Gilman" userId="4f564cd42b3169c7" providerId="LiveId" clId="{A7EA3EC5-23D3-44B2-A1F1-C1F0E59BD3B3}" dt="2026-06-22T14:32:47.997" v="222" actId="478"/>
          <ac:spMkLst>
            <pc:docMk/>
            <pc:sldMk cId="0" sldId="292"/>
            <ac:spMk id="9" creationId="{00000000-0000-0000-0000-000000000000}"/>
          </ac:spMkLst>
        </pc:spChg>
        <pc:spChg chg="mod">
          <ac:chgData name="Rich Gilman" userId="4f564cd42b3169c7" providerId="LiveId" clId="{A7EA3EC5-23D3-44B2-A1F1-C1F0E59BD3B3}" dt="2026-06-22T14:32:32.724" v="218" actId="21"/>
          <ac:spMkLst>
            <pc:docMk/>
            <pc:sldMk cId="0" sldId="292"/>
            <ac:spMk id="10" creationId="{00000000-0000-0000-0000-000000000000}"/>
          </ac:spMkLst>
        </pc:spChg>
        <pc:spChg chg="add mod">
          <ac:chgData name="Rich Gilman" userId="4f564cd42b3169c7" providerId="LiveId" clId="{A7EA3EC5-23D3-44B2-A1F1-C1F0E59BD3B3}" dt="2026-06-22T14:33:37.021" v="253" actId="20577"/>
          <ac:spMkLst>
            <pc:docMk/>
            <pc:sldMk cId="0" sldId="292"/>
            <ac:spMk id="14" creationId="{C163340B-71AC-75EF-A3B6-630BDDE81A44}"/>
          </ac:spMkLst>
        </pc:spChg>
        <pc:picChg chg="add mod">
          <ac:chgData name="Rich Gilman" userId="4f564cd42b3169c7" providerId="LiveId" clId="{A7EA3EC5-23D3-44B2-A1F1-C1F0E59BD3B3}" dt="2026-06-22T14:33:13.551" v="227" actId="14100"/>
          <ac:picMkLst>
            <pc:docMk/>
            <pc:sldMk cId="0" sldId="292"/>
            <ac:picMk id="12" creationId="{D088C205-E5C9-F799-1E9C-0246AC229B4E}"/>
          </ac:picMkLst>
        </pc:picChg>
      </pc:sldChg>
      <pc:sldChg chg="del">
        <pc:chgData name="Rich Gilman" userId="4f564cd42b3169c7" providerId="LiveId" clId="{A7EA3EC5-23D3-44B2-A1F1-C1F0E59BD3B3}" dt="2026-06-22T14:40:16.551" v="319" actId="47"/>
        <pc:sldMkLst>
          <pc:docMk/>
          <pc:sldMk cId="0" sldId="293"/>
        </pc:sldMkLst>
      </pc:sldChg>
      <pc:sldChg chg="del">
        <pc:chgData name="Rich Gilman" userId="4f564cd42b3169c7" providerId="LiveId" clId="{A7EA3EC5-23D3-44B2-A1F1-C1F0E59BD3B3}" dt="2026-06-22T14:40:35.680" v="320" actId="47"/>
        <pc:sldMkLst>
          <pc:docMk/>
          <pc:sldMk cId="0" sldId="294"/>
        </pc:sldMkLst>
      </pc:sldChg>
      <pc:sldChg chg="addSp delSp modSp mod modNotesTx">
        <pc:chgData name="Rich Gilman" userId="4f564cd42b3169c7" providerId="LiveId" clId="{A7EA3EC5-23D3-44B2-A1F1-C1F0E59BD3B3}" dt="2026-06-22T14:43:12.628" v="362" actId="14100"/>
        <pc:sldMkLst>
          <pc:docMk/>
          <pc:sldMk cId="0" sldId="295"/>
        </pc:sldMkLst>
        <pc:spChg chg="del">
          <ac:chgData name="Rich Gilman" userId="4f564cd42b3169c7" providerId="LiveId" clId="{A7EA3EC5-23D3-44B2-A1F1-C1F0E59BD3B3}" dt="2026-06-22T14:42:25.463" v="326" actId="478"/>
          <ac:spMkLst>
            <pc:docMk/>
            <pc:sldMk cId="0" sldId="295"/>
            <ac:spMk id="3" creationId="{00000000-0000-0000-0000-000000000000}"/>
          </ac:spMkLst>
        </pc:spChg>
        <pc:spChg chg="del">
          <ac:chgData name="Rich Gilman" userId="4f564cd42b3169c7" providerId="LiveId" clId="{A7EA3EC5-23D3-44B2-A1F1-C1F0E59BD3B3}" dt="2026-06-22T14:42:25.463" v="326" actId="478"/>
          <ac:spMkLst>
            <pc:docMk/>
            <pc:sldMk cId="0" sldId="295"/>
            <ac:spMk id="4" creationId="{00000000-0000-0000-0000-000000000000}"/>
          </ac:spMkLst>
        </pc:spChg>
        <pc:spChg chg="del">
          <ac:chgData name="Rich Gilman" userId="4f564cd42b3169c7" providerId="LiveId" clId="{A7EA3EC5-23D3-44B2-A1F1-C1F0E59BD3B3}" dt="2026-06-22T14:42:25.463" v="326" actId="478"/>
          <ac:spMkLst>
            <pc:docMk/>
            <pc:sldMk cId="0" sldId="295"/>
            <ac:spMk id="5" creationId="{00000000-0000-0000-0000-000000000000}"/>
          </ac:spMkLst>
        </pc:spChg>
        <pc:spChg chg="del">
          <ac:chgData name="Rich Gilman" userId="4f564cd42b3169c7" providerId="LiveId" clId="{A7EA3EC5-23D3-44B2-A1F1-C1F0E59BD3B3}" dt="2026-06-22T14:42:25.463" v="326" actId="478"/>
          <ac:spMkLst>
            <pc:docMk/>
            <pc:sldMk cId="0" sldId="295"/>
            <ac:spMk id="6" creationId="{00000000-0000-0000-0000-000000000000}"/>
          </ac:spMkLst>
        </pc:spChg>
        <pc:spChg chg="del">
          <ac:chgData name="Rich Gilman" userId="4f564cd42b3169c7" providerId="LiveId" clId="{A7EA3EC5-23D3-44B2-A1F1-C1F0E59BD3B3}" dt="2026-06-22T14:42:25.463" v="326" actId="478"/>
          <ac:spMkLst>
            <pc:docMk/>
            <pc:sldMk cId="0" sldId="295"/>
            <ac:spMk id="7" creationId="{00000000-0000-0000-0000-000000000000}"/>
          </ac:spMkLst>
        </pc:spChg>
        <pc:spChg chg="del">
          <ac:chgData name="Rich Gilman" userId="4f564cd42b3169c7" providerId="LiveId" clId="{A7EA3EC5-23D3-44B2-A1F1-C1F0E59BD3B3}" dt="2026-06-22T14:42:25.463" v="326" actId="478"/>
          <ac:spMkLst>
            <pc:docMk/>
            <pc:sldMk cId="0" sldId="295"/>
            <ac:spMk id="8" creationId="{00000000-0000-0000-0000-000000000000}"/>
          </ac:spMkLst>
        </pc:spChg>
        <pc:spChg chg="del">
          <ac:chgData name="Rich Gilman" userId="4f564cd42b3169c7" providerId="LiveId" clId="{A7EA3EC5-23D3-44B2-A1F1-C1F0E59BD3B3}" dt="2026-06-22T14:42:25.463" v="326" actId="478"/>
          <ac:spMkLst>
            <pc:docMk/>
            <pc:sldMk cId="0" sldId="295"/>
            <ac:spMk id="10" creationId="{00000000-0000-0000-0000-000000000000}"/>
          </ac:spMkLst>
        </pc:spChg>
        <pc:spChg chg="mod">
          <ac:chgData name="Rich Gilman" userId="4f564cd42b3169c7" providerId="LiveId" clId="{A7EA3EC5-23D3-44B2-A1F1-C1F0E59BD3B3}" dt="2026-06-22T14:42:05.913" v="324" actId="114"/>
          <ac:spMkLst>
            <pc:docMk/>
            <pc:sldMk cId="0" sldId="295"/>
            <ac:spMk id="11" creationId="{00000000-0000-0000-0000-000000000000}"/>
          </ac:spMkLst>
        </pc:spChg>
        <pc:spChg chg="del">
          <ac:chgData name="Rich Gilman" userId="4f564cd42b3169c7" providerId="LiveId" clId="{A7EA3EC5-23D3-44B2-A1F1-C1F0E59BD3B3}" dt="2026-06-22T14:42:25.463" v="326" actId="478"/>
          <ac:spMkLst>
            <pc:docMk/>
            <pc:sldMk cId="0" sldId="295"/>
            <ac:spMk id="14" creationId="{00000000-0000-0000-0000-000000000000}"/>
          </ac:spMkLst>
        </pc:spChg>
        <pc:spChg chg="del">
          <ac:chgData name="Rich Gilman" userId="4f564cd42b3169c7" providerId="LiveId" clId="{A7EA3EC5-23D3-44B2-A1F1-C1F0E59BD3B3}" dt="2026-06-22T14:42:25.463" v="326" actId="478"/>
          <ac:spMkLst>
            <pc:docMk/>
            <pc:sldMk cId="0" sldId="295"/>
            <ac:spMk id="15" creationId="{00000000-0000-0000-0000-000000000000}"/>
          </ac:spMkLst>
        </pc:spChg>
        <pc:spChg chg="del">
          <ac:chgData name="Rich Gilman" userId="4f564cd42b3169c7" providerId="LiveId" clId="{A7EA3EC5-23D3-44B2-A1F1-C1F0E59BD3B3}" dt="2026-06-22T14:42:25.463" v="326" actId="478"/>
          <ac:spMkLst>
            <pc:docMk/>
            <pc:sldMk cId="0" sldId="295"/>
            <ac:spMk id="16" creationId="{00000000-0000-0000-0000-000000000000}"/>
          </ac:spMkLst>
        </pc:spChg>
        <pc:spChg chg="add mod">
          <ac:chgData name="Rich Gilman" userId="4f564cd42b3169c7" providerId="LiveId" clId="{A7EA3EC5-23D3-44B2-A1F1-C1F0E59BD3B3}" dt="2026-06-22T14:43:12.628" v="362" actId="14100"/>
          <ac:spMkLst>
            <pc:docMk/>
            <pc:sldMk cId="0" sldId="295"/>
            <ac:spMk id="21" creationId="{2D3AF4F7-E250-D6DD-7AA0-AB6BEAB7DD39}"/>
          </ac:spMkLst>
        </pc:spChg>
        <pc:picChg chg="add mod">
          <ac:chgData name="Rich Gilman" userId="4f564cd42b3169c7" providerId="LiveId" clId="{A7EA3EC5-23D3-44B2-A1F1-C1F0E59BD3B3}" dt="2026-06-22T14:42:42.535" v="330" actId="14100"/>
          <ac:picMkLst>
            <pc:docMk/>
            <pc:sldMk cId="0" sldId="295"/>
            <ac:picMk id="19" creationId="{6C798E27-4D5E-67DE-8D3B-33DEC4B0AF16}"/>
          </ac:picMkLst>
        </pc:picChg>
      </pc:sldChg>
      <pc:sldChg chg="addSp modSp new mod modNotesTx">
        <pc:chgData name="Rich Gilman" userId="4f564cd42b3169c7" providerId="LiveId" clId="{A7EA3EC5-23D3-44B2-A1F1-C1F0E59BD3B3}" dt="2026-06-22T14:16:52.247" v="130" actId="6549"/>
        <pc:sldMkLst>
          <pc:docMk/>
          <pc:sldMk cId="1908724520" sldId="296"/>
        </pc:sldMkLst>
        <pc:spChg chg="add mod">
          <ac:chgData name="Rich Gilman" userId="4f564cd42b3169c7" providerId="LiveId" clId="{A7EA3EC5-23D3-44B2-A1F1-C1F0E59BD3B3}" dt="2026-06-22T14:16:52.247" v="130" actId="6549"/>
          <ac:spMkLst>
            <pc:docMk/>
            <pc:sldMk cId="1908724520" sldId="296"/>
            <ac:spMk id="5" creationId="{CE81CD0D-E722-03C5-104F-ED05F56F484E}"/>
          </ac:spMkLst>
        </pc:spChg>
        <pc:picChg chg="add mod">
          <ac:chgData name="Rich Gilman" userId="4f564cd42b3169c7" providerId="LiveId" clId="{A7EA3EC5-23D3-44B2-A1F1-C1F0E59BD3B3}" dt="2026-06-22T14:15:58.760" v="84" actId="14100"/>
          <ac:picMkLst>
            <pc:docMk/>
            <pc:sldMk cId="1908724520" sldId="296"/>
            <ac:picMk id="3" creationId="{AD62AE70-CB49-4AF1-4580-DA02AE136F84}"/>
          </ac:picMkLst>
        </pc:picChg>
      </pc:sldChg>
      <pc:sldChg chg="addSp delSp modSp new mod modNotesTx">
        <pc:chgData name="Rich Gilman" userId="4f564cd42b3169c7" providerId="LiveId" clId="{A7EA3EC5-23D3-44B2-A1F1-C1F0E59BD3B3}" dt="2026-06-22T14:28:55.537" v="216" actId="1582"/>
        <pc:sldMkLst>
          <pc:docMk/>
          <pc:sldMk cId="3504680649" sldId="297"/>
        </pc:sldMkLst>
        <pc:spChg chg="add del">
          <ac:chgData name="Rich Gilman" userId="4f564cd42b3169c7" providerId="LiveId" clId="{A7EA3EC5-23D3-44B2-A1F1-C1F0E59BD3B3}" dt="2026-06-22T14:17:40.350" v="132" actId="22"/>
          <ac:spMkLst>
            <pc:docMk/>
            <pc:sldMk cId="3504680649" sldId="297"/>
            <ac:spMk id="3" creationId="{CBC8E1AC-9ECF-8994-079B-59405881E27B}"/>
          </ac:spMkLst>
        </pc:spChg>
        <pc:picChg chg="add mod">
          <ac:chgData name="Rich Gilman" userId="4f564cd42b3169c7" providerId="LiveId" clId="{A7EA3EC5-23D3-44B2-A1F1-C1F0E59BD3B3}" dt="2026-06-22T14:24:53.144" v="194" actId="14100"/>
          <ac:picMkLst>
            <pc:docMk/>
            <pc:sldMk cId="3504680649" sldId="297"/>
            <ac:picMk id="5" creationId="{F1DE288A-80BF-95A4-0A78-AD3ABE538EA5}"/>
          </ac:picMkLst>
        </pc:picChg>
        <pc:picChg chg="add mod">
          <ac:chgData name="Rich Gilman" userId="4f564cd42b3169c7" providerId="LiveId" clId="{A7EA3EC5-23D3-44B2-A1F1-C1F0E59BD3B3}" dt="2026-06-22T14:24:55.798" v="195" actId="14100"/>
          <ac:picMkLst>
            <pc:docMk/>
            <pc:sldMk cId="3504680649" sldId="297"/>
            <ac:picMk id="7" creationId="{39C8AE66-9539-48A2-B12C-D1BD77CC4CFF}"/>
          </ac:picMkLst>
        </pc:picChg>
        <pc:picChg chg="add mod">
          <ac:chgData name="Rich Gilman" userId="4f564cd42b3169c7" providerId="LiveId" clId="{A7EA3EC5-23D3-44B2-A1F1-C1F0E59BD3B3}" dt="2026-06-22T14:24:58.629" v="196" actId="14100"/>
          <ac:picMkLst>
            <pc:docMk/>
            <pc:sldMk cId="3504680649" sldId="297"/>
            <ac:picMk id="9" creationId="{5D34AFD3-AE2F-9A53-936D-93794CB107F3}"/>
          </ac:picMkLst>
        </pc:picChg>
        <pc:picChg chg="add mod">
          <ac:chgData name="Rich Gilman" userId="4f564cd42b3169c7" providerId="LiveId" clId="{A7EA3EC5-23D3-44B2-A1F1-C1F0E59BD3B3}" dt="2026-06-22T14:25:13.088" v="199" actId="1582"/>
          <ac:picMkLst>
            <pc:docMk/>
            <pc:sldMk cId="3504680649" sldId="297"/>
            <ac:picMk id="11" creationId="{09612A0C-858E-7D33-5635-9156AD776AA2}"/>
          </ac:picMkLst>
        </pc:picChg>
        <pc:picChg chg="add mod">
          <ac:chgData name="Rich Gilman" userId="4f564cd42b3169c7" providerId="LiveId" clId="{A7EA3EC5-23D3-44B2-A1F1-C1F0E59BD3B3}" dt="2026-06-22T14:27:13.181" v="208" actId="14100"/>
          <ac:picMkLst>
            <pc:docMk/>
            <pc:sldMk cId="3504680649" sldId="297"/>
            <ac:picMk id="13" creationId="{A47A0634-1B2B-ECAF-ABEE-26E844B6ABA2}"/>
          </ac:picMkLst>
        </pc:picChg>
        <pc:picChg chg="add mod">
          <ac:chgData name="Rich Gilman" userId="4f564cd42b3169c7" providerId="LiveId" clId="{A7EA3EC5-23D3-44B2-A1F1-C1F0E59BD3B3}" dt="2026-06-22T14:28:55.537" v="216" actId="1582"/>
          <ac:picMkLst>
            <pc:docMk/>
            <pc:sldMk cId="3504680649" sldId="297"/>
            <ac:picMk id="15" creationId="{5D4BE9F5-5660-92DE-0856-1169E174A8AE}"/>
          </ac:picMkLst>
        </pc:picChg>
      </pc:sldChg>
      <pc:sldChg chg="addSp delSp modSp new mod modNotesTx">
        <pc:chgData name="Rich Gilman" userId="4f564cd42b3169c7" providerId="LiveId" clId="{A7EA3EC5-23D3-44B2-A1F1-C1F0E59BD3B3}" dt="2026-06-22T14:40:13.202" v="318"/>
        <pc:sldMkLst>
          <pc:docMk/>
          <pc:sldMk cId="3981885891" sldId="298"/>
        </pc:sldMkLst>
        <pc:spChg chg="add del">
          <ac:chgData name="Rich Gilman" userId="4f564cd42b3169c7" providerId="LiveId" clId="{A7EA3EC5-23D3-44B2-A1F1-C1F0E59BD3B3}" dt="2026-06-22T14:37:24.954" v="263" actId="478"/>
          <ac:spMkLst>
            <pc:docMk/>
            <pc:sldMk cId="3981885891" sldId="298"/>
            <ac:spMk id="3" creationId="{A8C6DDB0-12E9-5283-D0F5-5066CE37C58B}"/>
          </ac:spMkLst>
        </pc:spChg>
        <pc:picChg chg="add mod">
          <ac:chgData name="Rich Gilman" userId="4f564cd42b3169c7" providerId="LiveId" clId="{A7EA3EC5-23D3-44B2-A1F1-C1F0E59BD3B3}" dt="2026-06-22T14:37:36.078" v="266" actId="14100"/>
          <ac:picMkLst>
            <pc:docMk/>
            <pc:sldMk cId="3981885891" sldId="298"/>
            <ac:picMk id="5" creationId="{5F4DBC04-5211-A936-3470-79C69C0FE7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6529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rgbClr val="272525"/>
                </a:solidFill>
                <a:latin typeface="Inter" pitchFamily="34" charset="0"/>
                <a:ea typeface="Inter" pitchFamily="34" charset="-122"/>
                <a:cs typeface="Inter" pitchFamily="34" charset="-120"/>
              </a:rPr>
              <a:t>Welcome back! Over the past few weeks, you have been learning how to be kind, welcoming, and inclusive. You have been practicing helping others feel like they belong — and that is something to be really proud of! </a:t>
            </a:r>
          </a:p>
          <a:p>
            <a:r>
              <a:rPr lang="en-US" sz="1200" i="1" dirty="0">
                <a:solidFill>
                  <a:srgbClr val="272525"/>
                </a:solidFill>
                <a:latin typeface="Inter" pitchFamily="34" charset="0"/>
                <a:ea typeface="Inter" pitchFamily="34" charset="-122"/>
                <a:cs typeface="Inter" pitchFamily="34" charset="-120"/>
              </a:rPr>
              <a:t>Today we are going to talk about how we can KEEP being includers every single day. Being kind is not something we do just once — it's something we practice again and again."</a:t>
            </a:r>
            <a:r>
              <a:rPr lang="en-US" sz="1200" dirty="0">
                <a:solidFill>
                  <a:srgbClr val="272525"/>
                </a:solidFill>
                <a:latin typeface="Inter" pitchFamily="34" charset="0"/>
                <a:ea typeface="Inter" pitchFamily="34" charset="-122"/>
                <a:cs typeface="Inter" pitchFamily="34" charset="-120"/>
              </a:rPr>
              <a:t>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19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I have a question: Who remembers what an includer does?"</a:t>
            </a:r>
            <a:r>
              <a:rPr kumimoji="0" lang="en-US" sz="9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9000"/>
              </a:lnSpc>
              <a:spcBef>
                <a:spcPts val="0"/>
              </a:spcBef>
              <a:spcAft>
                <a:spcPts val="400"/>
              </a:spcAft>
              <a:buClrTx/>
              <a:buSzTx/>
              <a:buFontTx/>
              <a:buNone/>
              <a:tabLst/>
              <a:defRPr/>
            </a:pPr>
            <a:r>
              <a:rPr kumimoji="0" lang="en-US" sz="9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Allow students to respond freely. Look for answers like: invites others to play, uses kind words, helps others, shares, makes others feel welcome. Write their ideas on the board as they share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9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"That's right! Every time we include someone, we help make our classroom a happier place for everybody."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1657591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19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Being kind can be very simple. You can smile at someone, say hello, ask someone to play, help clean up, share your supplies, or sit with someone who is alone. These small acti</a:t>
            </a:r>
            <a:r>
              <a:rPr kumimoji="0" lang="en-US" sz="9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o</a:t>
            </a:r>
            <a:r>
              <a:rPr kumimoji="0" lang="en-US" sz="9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ns can make a HUGE difference to someone's day!"</a:t>
            </a:r>
            <a:r>
              <a:rPr kumimoji="0" lang="en-US" sz="9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9000"/>
              </a:lnSpc>
              <a:spcBef>
                <a:spcPts val="0"/>
              </a:spcBef>
              <a:spcAft>
                <a:spcPts val="400"/>
              </a:spcAft>
              <a:buClrTx/>
              <a:buSzTx/>
              <a:buFontTx/>
              <a:buNone/>
              <a:tabLst/>
              <a:defRPr/>
            </a:pPr>
            <a:r>
              <a:rPr kumimoji="0" lang="en-US" sz="9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"How do you feel when someone is kind to YOU?" </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19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Allow 3–4 students to share. Validate every response warmly.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2123232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rgbClr val="000000"/>
                </a:solidFill>
                <a:latin typeface="Inter" pitchFamily="34" charset="0"/>
                <a:ea typeface="Inter" pitchFamily="34" charset="-122"/>
                <a:cs typeface="Inter" pitchFamily="34" charset="-120"/>
              </a:rPr>
              <a:t>Today we are starting our KINDNESS CHALLENGE! For the next two weeks, we are going to work together to help everyone in our class feel included and welcome. Every time you notice yourself doing something kind or inclusive, you can add it to our classroom kindne</a:t>
            </a:r>
            <a:r>
              <a:rPr lang="en-US" sz="1200" dirty="0">
                <a:solidFill>
                  <a:srgbClr val="000000"/>
                </a:solidFill>
                <a:latin typeface="Inter" pitchFamily="34" charset="0"/>
                <a:ea typeface="Inter" pitchFamily="34" charset="-122"/>
                <a:cs typeface="Inter" pitchFamily="34" charset="-120"/>
              </a:rPr>
              <a:t>ss </a:t>
            </a:r>
            <a:r>
              <a:rPr lang="en-US" sz="1200" i="1" dirty="0">
                <a:solidFill>
                  <a:srgbClr val="000000"/>
                </a:solidFill>
                <a:latin typeface="Inter" pitchFamily="34" charset="0"/>
                <a:ea typeface="Inter" pitchFamily="34" charset="-122"/>
                <a:cs typeface="Inter" pitchFamily="34" charset="-120"/>
              </a:rPr>
              <a:t>display.</a:t>
            </a:r>
            <a:r>
              <a:rPr lang="en-US" sz="1200" dirty="0">
                <a:solidFill>
                  <a:srgbClr val="000000"/>
                </a:solidFill>
                <a:latin typeface="Inter" pitchFamily="34" charset="0"/>
                <a:ea typeface="Inter" pitchFamily="34" charset="-122"/>
                <a:cs typeface="Inter" pitchFamily="34" charset="-120"/>
              </a:rPr>
              <a:t> </a:t>
            </a:r>
            <a:r>
              <a:rPr lang="en-US" sz="1200" i="1" dirty="0">
                <a:solidFill>
                  <a:srgbClr val="000000"/>
                </a:solidFill>
                <a:latin typeface="Inter" pitchFamily="34" charset="0"/>
                <a:ea typeface="Inter" pitchFamily="34" charset="-122"/>
                <a:cs typeface="Inter" pitchFamily="34" charset="-120"/>
              </a:rPr>
              <a:t>Are you read</a:t>
            </a:r>
            <a:r>
              <a:rPr lang="en-US" sz="1200" dirty="0">
                <a:solidFill>
                  <a:srgbClr val="000000"/>
                </a:solidFill>
                <a:latin typeface="Inter" pitchFamily="34" charset="0"/>
                <a:ea typeface="Inter" pitchFamily="34" charset="-122"/>
                <a:cs typeface="Inter" pitchFamily="34" charset="-120"/>
              </a:rPr>
              <a:t>y?" </a:t>
            </a:r>
          </a:p>
          <a:p>
            <a:endParaRPr lang="en-US" sz="1200" dirty="0">
              <a:solidFill>
                <a:srgbClr val="000000"/>
              </a:solidFill>
              <a:latin typeface="Inter" pitchFamily="34" charset="0"/>
              <a:ea typeface="Inter" pitchFamily="34" charset="-122"/>
            </a:endParaRPr>
          </a:p>
          <a:p>
            <a:pPr marL="0" marR="0" lvl="0" indent="0" algn="l" defTabSz="914400" rtl="0" eaLnBrk="1" fontAlgn="auto" latinLnBrk="0" hangingPunct="1">
              <a:lnSpc>
                <a:spcPct val="131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Any time a student does one of these things, it counts for the challenge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Invites someone to play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Shares something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Says something kind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Helps a classmate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Sits with someone new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Smiles or says hello to someone who looks sad | </a:t>
            </a:r>
            <a:r>
              <a:rPr kumimoji="0" lang="en-US" sz="1150" b="0" i="0" u="none" strike="noStrike" kern="1200" cap="none" spc="0" normalizeH="0" baseline="0" noProof="0" dirty="0">
                <a:ln>
                  <a:noFill/>
                </a:ln>
                <a:solidFill>
                  <a:srgbClr val="000000"/>
                </a:solidFill>
                <a:effectLst/>
                <a:uLnTx/>
                <a:uFillTx/>
                <a:latin typeface="Inter" pitchFamily="34" charset="0"/>
                <a:ea typeface="Inter" pitchFamily="34" charset="-122"/>
                <a:cs typeface="Inter" pitchFamily="34" charset="-120"/>
              </a:rPr>
              <a:t>✨</a:t>
            </a:r>
            <a:r>
              <a:rPr kumimoji="0" lang="en-US" sz="115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Stands up for someone who is being left out.  (Post this list in the classroom so students can refer to it throughout the two weeks)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Whenever you do something kind or help someone feel included, draw or write it on one of these flowers — then we will add it to our Kindness Garden! Watch how our garden grows as our kindness grows!"</a:t>
            </a: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Read a few examples aloud: "</a:t>
            </a:r>
            <a:r>
              <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I invited someone to play; I shared my crayons</a:t>
            </a: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 as well as other examples:  “</a:t>
            </a:r>
            <a:r>
              <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I helped a friend clean up. I sat with someone new</a:t>
            </a: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Throughout the two-week challenge, students add a new flower, leaf, or heart each time they do something kind. Make it a daily routine — for example, at the end of each day, ask: </a:t>
            </a:r>
            <a:r>
              <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"Did anyone do something kind today that they'd like to add to our garden?" </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mn-cs"/>
            </a:endParaRPr>
          </a:p>
          <a:p>
            <a:pPr marL="0" marR="0" lvl="0" indent="0" algn="l" defTabSz="914400" rtl="0" eaLnBrk="1" fontAlgn="auto" latinLnBrk="0" hangingPunct="1">
              <a:lnSpc>
                <a:spcPct val="107000"/>
              </a:lnSpc>
              <a:spcBef>
                <a:spcPts val="0"/>
              </a:spcBef>
              <a:spcAft>
                <a:spcPts val="250"/>
              </a:spcAft>
              <a:buClrTx/>
              <a:buSzTx/>
              <a:buFontTx/>
              <a:buNone/>
              <a:tabLst/>
              <a:defRPr/>
            </a:pPr>
            <a:r>
              <a:rPr kumimoji="0" lang="en-US" sz="700" b="0" i="0"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As the garden fills up, point it out to students regularly. </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7000"/>
              </a:lnSpc>
              <a:spcBef>
                <a:spcPts val="0"/>
              </a:spcBef>
              <a:spcAft>
                <a:spcPts val="250"/>
              </a:spcAft>
              <a:buClrTx/>
              <a:buSzTx/>
              <a:buFontTx/>
              <a:buNone/>
              <a:tabLst/>
              <a:defRPr/>
            </a:pPr>
            <a:r>
              <a:rPr kumimoji="0" lang="en-US" sz="7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"Look how much kindness we have in this room! Every single flower represents a real act of kindness that made someone feel good." </a:t>
            </a: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Tree>
    <p:extLst>
      <p:ext uri="{BB962C8B-B14F-4D97-AF65-F5344CB8AC3E}">
        <p14:creationId xmlns:p14="http://schemas.microsoft.com/office/powerpoint/2010/main" val="1698161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272525"/>
                </a:solidFill>
                <a:latin typeface="Inter" pitchFamily="34" charset="0"/>
                <a:ea typeface="Inter" pitchFamily="34" charset="-122"/>
                <a:cs typeface="Inter" pitchFamily="34" charset="-120"/>
              </a:rPr>
              <a:t>"Look at how much kindness we have shared! Because of YOUR actions, more people felt welcome, more people felt included, and our classroom became a happier place. You are helping make our school a wonderful place for EVERYONE!" </a:t>
            </a:r>
            <a:endParaRPr lang="en-US" sz="1200" i="1" dirty="0"/>
          </a:p>
          <a:p>
            <a:endParaRPr lang="en-US" dirty="0"/>
          </a:p>
          <a:p>
            <a:pPr marL="0" marR="0" lvl="0" indent="0" algn="l" defTabSz="914400" rtl="0" eaLnBrk="1" fontAlgn="auto" latinLnBrk="0" hangingPunct="1">
              <a:lnSpc>
                <a:spcPct val="111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272525"/>
                </a:solidFill>
                <a:effectLst/>
                <a:uLnTx/>
                <a:uFillTx/>
                <a:latin typeface="Inter" pitchFamily="34" charset="0"/>
                <a:ea typeface="Inter" pitchFamily="34" charset="-122"/>
                <a:cs typeface="Inter" pitchFamily="34" charset="-120"/>
              </a:rPr>
              <a:t>"When we practice kindness every day, our whole classroom changes. It becomes a place where everyone feels safe, seen, and valued. That is the power of being an includer!"</a:t>
            </a:r>
            <a:endParaRPr kumimoji="0" lang="en-US" sz="800" b="0" i="1"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9144000" cy="5143500"/>
          </a:xfrm>
          <a:prstGeom prst="rect">
            <a:avLst/>
          </a:prstGeom>
        </p:spPr>
      </p:pic>
      <p:sp>
        <p:nvSpPr>
          <p:cNvPr id="3" name="Shape 0"/>
          <p:cNvSpPr/>
          <p:nvPr/>
        </p:nvSpPr>
        <p:spPr>
          <a:xfrm>
            <a:off x="0" y="0"/>
            <a:ext cx="9144000" cy="5143500"/>
          </a:xfrm>
          <a:prstGeom prst="rect">
            <a:avLst/>
          </a:prstGeom>
          <a:solidFill>
            <a:srgbClr val="FFFFFF">
              <a:alpha val="95000"/>
            </a:srgbClr>
          </a:solidFill>
          <a:ln/>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3DBF05D0-7496-64A9-2805-62A1E89920A8}"/>
              </a:ext>
            </a:extLst>
          </p:cNvPr>
          <p:cNvPicPr>
            <a:picLocks noChangeAspect="1"/>
          </p:cNvPicPr>
          <p:nvPr/>
        </p:nvPicPr>
        <p:blipFill>
          <a:blip r:embed="rId3"/>
          <a:stretch>
            <a:fillRect/>
          </a:stretch>
        </p:blipFill>
        <p:spPr>
          <a:xfrm>
            <a:off x="0" y="0"/>
            <a:ext cx="9144000" cy="5143500"/>
          </a:xfrm>
          <a:prstGeom prst="rect">
            <a:avLst/>
          </a:prstGeom>
        </p:spPr>
      </p:pic>
      <p:sp>
        <p:nvSpPr>
          <p:cNvPr id="20" name="TextBox 19">
            <a:extLst>
              <a:ext uri="{FF2B5EF4-FFF2-40B4-BE49-F238E27FC236}">
                <a16:creationId xmlns:a16="http://schemas.microsoft.com/office/drawing/2014/main" id="{3CB339BD-3799-91F7-1294-8EEB4D67A6BF}"/>
              </a:ext>
            </a:extLst>
          </p:cNvPr>
          <p:cNvSpPr txBox="1"/>
          <p:nvPr/>
        </p:nvSpPr>
        <p:spPr>
          <a:xfrm>
            <a:off x="0" y="0"/>
            <a:ext cx="3893127" cy="584775"/>
          </a:xfrm>
          <a:prstGeom prst="rect">
            <a:avLst/>
          </a:prstGeom>
          <a:solidFill>
            <a:schemeClr val="accent2">
              <a:lumMod val="40000"/>
              <a:lumOff val="60000"/>
            </a:schemeClr>
          </a:solidFill>
          <a:ln w="57150">
            <a:solidFill>
              <a:schemeClr val="accent1"/>
            </a:solidFill>
          </a:ln>
        </p:spPr>
        <p:txBody>
          <a:bodyPr wrap="square" rtlCol="0">
            <a:spAutoFit/>
          </a:bodyPr>
          <a:lstStyle/>
          <a:p>
            <a:pPr algn="ctr"/>
            <a:r>
              <a:rPr lang="en-US" sz="3200" b="1" dirty="0"/>
              <a:t>Be An Includer!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62AE70-CB49-4AF1-4580-DA02AE136F84}"/>
              </a:ext>
            </a:extLst>
          </p:cNvPr>
          <p:cNvPicPr>
            <a:picLocks noChangeAspect="1"/>
          </p:cNvPicPr>
          <p:nvPr/>
        </p:nvPicPr>
        <p:blipFill>
          <a:blip r:embed="rId3"/>
          <a:stretch>
            <a:fillRect/>
          </a:stretch>
        </p:blipFill>
        <p:spPr>
          <a:xfrm>
            <a:off x="0" y="0"/>
            <a:ext cx="9144000" cy="5143500"/>
          </a:xfrm>
          <a:prstGeom prst="rect">
            <a:avLst/>
          </a:prstGeom>
        </p:spPr>
      </p:pic>
      <p:sp>
        <p:nvSpPr>
          <p:cNvPr id="5" name="TextBox 4">
            <a:extLst>
              <a:ext uri="{FF2B5EF4-FFF2-40B4-BE49-F238E27FC236}">
                <a16:creationId xmlns:a16="http://schemas.microsoft.com/office/drawing/2014/main" id="{CE81CD0D-E722-03C5-104F-ED05F56F484E}"/>
              </a:ext>
            </a:extLst>
          </p:cNvPr>
          <p:cNvSpPr txBox="1"/>
          <p:nvPr/>
        </p:nvSpPr>
        <p:spPr>
          <a:xfrm>
            <a:off x="2078181" y="90055"/>
            <a:ext cx="3893127" cy="1077218"/>
          </a:xfrm>
          <a:prstGeom prst="rect">
            <a:avLst/>
          </a:prstGeom>
          <a:solidFill>
            <a:schemeClr val="accent2">
              <a:lumMod val="40000"/>
              <a:lumOff val="60000"/>
            </a:schemeClr>
          </a:solidFill>
          <a:ln w="57150">
            <a:solidFill>
              <a:schemeClr val="accent1"/>
            </a:solidFill>
          </a:ln>
        </p:spPr>
        <p:txBody>
          <a:bodyPr wrap="square" rtlCol="0">
            <a:spAutoFit/>
          </a:bodyPr>
          <a:lstStyle/>
          <a:p>
            <a:pPr algn="ctr"/>
            <a:r>
              <a:rPr lang="en-US" sz="3200" b="1" dirty="0"/>
              <a:t>What Does an “Includer” Do?</a:t>
            </a:r>
          </a:p>
        </p:txBody>
      </p:sp>
    </p:spTree>
    <p:extLst>
      <p:ext uri="{BB962C8B-B14F-4D97-AF65-F5344CB8AC3E}">
        <p14:creationId xmlns:p14="http://schemas.microsoft.com/office/powerpoint/2010/main" val="190872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1DE288A-80BF-95A4-0A78-AD3ABE538EA5}"/>
              </a:ext>
            </a:extLst>
          </p:cNvPr>
          <p:cNvPicPr>
            <a:picLocks noChangeAspect="1"/>
          </p:cNvPicPr>
          <p:nvPr/>
        </p:nvPicPr>
        <p:blipFill>
          <a:blip r:embed="rId3"/>
          <a:stretch>
            <a:fillRect/>
          </a:stretch>
        </p:blipFill>
        <p:spPr>
          <a:xfrm>
            <a:off x="131619" y="128152"/>
            <a:ext cx="3034146" cy="2227121"/>
          </a:xfrm>
          <a:prstGeom prst="rect">
            <a:avLst/>
          </a:prstGeom>
          <a:ln w="38100">
            <a:solidFill>
              <a:srgbClr val="00B050"/>
            </a:solidFill>
          </a:ln>
        </p:spPr>
      </p:pic>
      <p:pic>
        <p:nvPicPr>
          <p:cNvPr id="7" name="Picture 6">
            <a:extLst>
              <a:ext uri="{FF2B5EF4-FFF2-40B4-BE49-F238E27FC236}">
                <a16:creationId xmlns:a16="http://schemas.microsoft.com/office/drawing/2014/main" id="{39C8AE66-9539-48A2-B12C-D1BD77CC4CFF}"/>
              </a:ext>
            </a:extLst>
          </p:cNvPr>
          <p:cNvPicPr>
            <a:picLocks noChangeAspect="1"/>
          </p:cNvPicPr>
          <p:nvPr/>
        </p:nvPicPr>
        <p:blipFill>
          <a:blip r:embed="rId4"/>
          <a:stretch>
            <a:fillRect/>
          </a:stretch>
        </p:blipFill>
        <p:spPr>
          <a:xfrm>
            <a:off x="3301714" y="135079"/>
            <a:ext cx="2842779" cy="2227121"/>
          </a:xfrm>
          <a:prstGeom prst="rect">
            <a:avLst/>
          </a:prstGeom>
          <a:ln w="38100">
            <a:solidFill>
              <a:srgbClr val="00B050"/>
            </a:solidFill>
          </a:ln>
        </p:spPr>
      </p:pic>
      <p:pic>
        <p:nvPicPr>
          <p:cNvPr id="9" name="Picture 8">
            <a:extLst>
              <a:ext uri="{FF2B5EF4-FFF2-40B4-BE49-F238E27FC236}">
                <a16:creationId xmlns:a16="http://schemas.microsoft.com/office/drawing/2014/main" id="{5D34AFD3-AE2F-9A53-936D-93794CB107F3}"/>
              </a:ext>
            </a:extLst>
          </p:cNvPr>
          <p:cNvPicPr>
            <a:picLocks noChangeAspect="1"/>
          </p:cNvPicPr>
          <p:nvPr/>
        </p:nvPicPr>
        <p:blipFill>
          <a:blip r:embed="rId5"/>
          <a:stretch>
            <a:fillRect/>
          </a:stretch>
        </p:blipFill>
        <p:spPr>
          <a:xfrm>
            <a:off x="6296891" y="128152"/>
            <a:ext cx="2777835" cy="2227121"/>
          </a:xfrm>
          <a:prstGeom prst="rect">
            <a:avLst/>
          </a:prstGeom>
          <a:ln w="38100">
            <a:solidFill>
              <a:srgbClr val="00B050"/>
            </a:solidFill>
          </a:ln>
        </p:spPr>
      </p:pic>
      <p:pic>
        <p:nvPicPr>
          <p:cNvPr id="11" name="Picture 10">
            <a:extLst>
              <a:ext uri="{FF2B5EF4-FFF2-40B4-BE49-F238E27FC236}">
                <a16:creationId xmlns:a16="http://schemas.microsoft.com/office/drawing/2014/main" id="{09612A0C-858E-7D33-5635-9156AD776AA2}"/>
              </a:ext>
            </a:extLst>
          </p:cNvPr>
          <p:cNvPicPr>
            <a:picLocks noChangeAspect="1"/>
          </p:cNvPicPr>
          <p:nvPr/>
        </p:nvPicPr>
        <p:blipFill>
          <a:blip r:embed="rId6"/>
          <a:stretch>
            <a:fillRect/>
          </a:stretch>
        </p:blipFill>
        <p:spPr>
          <a:xfrm>
            <a:off x="131619" y="2571749"/>
            <a:ext cx="3034146" cy="2350077"/>
          </a:xfrm>
          <a:prstGeom prst="rect">
            <a:avLst/>
          </a:prstGeom>
          <a:ln w="38100">
            <a:solidFill>
              <a:srgbClr val="00B050"/>
            </a:solidFill>
          </a:ln>
        </p:spPr>
      </p:pic>
      <p:pic>
        <p:nvPicPr>
          <p:cNvPr id="13" name="Picture 12">
            <a:extLst>
              <a:ext uri="{FF2B5EF4-FFF2-40B4-BE49-F238E27FC236}">
                <a16:creationId xmlns:a16="http://schemas.microsoft.com/office/drawing/2014/main" id="{A47A0634-1B2B-ECAF-ABEE-26E844B6ABA2}"/>
              </a:ext>
            </a:extLst>
          </p:cNvPr>
          <p:cNvPicPr>
            <a:picLocks noChangeAspect="1"/>
          </p:cNvPicPr>
          <p:nvPr/>
        </p:nvPicPr>
        <p:blipFill>
          <a:blip r:embed="rId7"/>
          <a:stretch>
            <a:fillRect/>
          </a:stretch>
        </p:blipFill>
        <p:spPr>
          <a:xfrm>
            <a:off x="3301714" y="2571748"/>
            <a:ext cx="2842779" cy="2350077"/>
          </a:xfrm>
          <a:prstGeom prst="rect">
            <a:avLst/>
          </a:prstGeom>
          <a:ln w="38100">
            <a:solidFill>
              <a:srgbClr val="00B050"/>
            </a:solidFill>
          </a:ln>
        </p:spPr>
      </p:pic>
      <p:pic>
        <p:nvPicPr>
          <p:cNvPr id="15" name="Picture 14">
            <a:extLst>
              <a:ext uri="{FF2B5EF4-FFF2-40B4-BE49-F238E27FC236}">
                <a16:creationId xmlns:a16="http://schemas.microsoft.com/office/drawing/2014/main" id="{5D4BE9F5-5660-92DE-0856-1169E174A8AE}"/>
              </a:ext>
            </a:extLst>
          </p:cNvPr>
          <p:cNvPicPr>
            <a:picLocks noChangeAspect="1"/>
          </p:cNvPicPr>
          <p:nvPr/>
        </p:nvPicPr>
        <p:blipFill>
          <a:blip r:embed="rId8"/>
          <a:stretch>
            <a:fillRect/>
          </a:stretch>
        </p:blipFill>
        <p:spPr>
          <a:xfrm>
            <a:off x="6296891" y="2571748"/>
            <a:ext cx="2777835" cy="2350077"/>
          </a:xfrm>
          <a:prstGeom prst="rect">
            <a:avLst/>
          </a:prstGeom>
          <a:ln w="38100">
            <a:solidFill>
              <a:srgbClr val="00B050"/>
            </a:solidFill>
          </a:ln>
        </p:spPr>
      </p:pic>
    </p:spTree>
    <p:extLst>
      <p:ext uri="{BB962C8B-B14F-4D97-AF65-F5344CB8AC3E}">
        <p14:creationId xmlns:p14="http://schemas.microsoft.com/office/powerpoint/2010/main" val="3504680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10" name="Text 8"/>
          <p:cNvSpPr/>
          <p:nvPr/>
        </p:nvSpPr>
        <p:spPr>
          <a:xfrm>
            <a:off x="4759077" y="2670870"/>
            <a:ext cx="3849663" cy="1883569"/>
          </a:xfrm>
          <a:prstGeom prst="rect">
            <a:avLst/>
          </a:prstGeom>
          <a:noFill/>
          <a:ln/>
        </p:spPr>
        <p:txBody>
          <a:bodyPr wrap="square" lIns="0" tIns="0" rIns="0" bIns="0" rtlCol="0" anchor="t">
            <a:normAutofit/>
          </a:bodyPr>
          <a:lstStyle/>
          <a:p>
            <a:pPr marL="0" indent="0" algn="l">
              <a:lnSpc>
                <a:spcPct val="131000"/>
              </a:lnSpc>
              <a:buNone/>
            </a:pPr>
            <a:endParaRPr lang="en-US" sz="1150" dirty="0"/>
          </a:p>
        </p:txBody>
      </p:sp>
      <p:pic>
        <p:nvPicPr>
          <p:cNvPr id="12" name="Picture 11">
            <a:extLst>
              <a:ext uri="{FF2B5EF4-FFF2-40B4-BE49-F238E27FC236}">
                <a16:creationId xmlns:a16="http://schemas.microsoft.com/office/drawing/2014/main" id="{D088C205-E5C9-F799-1E9C-0246AC229B4E}"/>
              </a:ext>
            </a:extLst>
          </p:cNvPr>
          <p:cNvPicPr>
            <a:picLocks noChangeAspect="1"/>
          </p:cNvPicPr>
          <p:nvPr/>
        </p:nvPicPr>
        <p:blipFill>
          <a:blip r:embed="rId3"/>
          <a:stretch>
            <a:fillRect/>
          </a:stretch>
        </p:blipFill>
        <p:spPr>
          <a:xfrm>
            <a:off x="0" y="0"/>
            <a:ext cx="9144000" cy="5143500"/>
          </a:xfrm>
          <a:prstGeom prst="rect">
            <a:avLst/>
          </a:prstGeom>
        </p:spPr>
      </p:pic>
      <p:sp>
        <p:nvSpPr>
          <p:cNvPr id="14" name="TextBox 13">
            <a:extLst>
              <a:ext uri="{FF2B5EF4-FFF2-40B4-BE49-F238E27FC236}">
                <a16:creationId xmlns:a16="http://schemas.microsoft.com/office/drawing/2014/main" id="{C163340B-71AC-75EF-A3B6-630BDDE81A44}"/>
              </a:ext>
            </a:extLst>
          </p:cNvPr>
          <p:cNvSpPr txBox="1"/>
          <p:nvPr/>
        </p:nvSpPr>
        <p:spPr>
          <a:xfrm>
            <a:off x="2466108" y="83128"/>
            <a:ext cx="3893127" cy="1077218"/>
          </a:xfrm>
          <a:prstGeom prst="rect">
            <a:avLst/>
          </a:prstGeom>
          <a:solidFill>
            <a:schemeClr val="accent2">
              <a:lumMod val="40000"/>
              <a:lumOff val="60000"/>
            </a:schemeClr>
          </a:solidFill>
          <a:ln w="57150">
            <a:solidFill>
              <a:schemeClr val="accent1"/>
            </a:solidFill>
          </a:ln>
        </p:spPr>
        <p:txBody>
          <a:bodyPr wrap="square" rtlCol="0">
            <a:spAutoFit/>
          </a:bodyPr>
          <a:lstStyle/>
          <a:p>
            <a:pPr algn="ctr"/>
            <a:r>
              <a:rPr lang="en-US" sz="3200" b="1" dirty="0"/>
              <a:t>The Kindness Challenge!!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4DBC04-5211-A936-3470-79C69C0FE7DC}"/>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3981885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6C798E27-4D5E-67DE-8D3B-33DEC4B0AF16}"/>
              </a:ext>
            </a:extLst>
          </p:cNvPr>
          <p:cNvPicPr>
            <a:picLocks noChangeAspect="1"/>
          </p:cNvPicPr>
          <p:nvPr/>
        </p:nvPicPr>
        <p:blipFill>
          <a:blip r:embed="rId3"/>
          <a:stretch>
            <a:fillRect/>
          </a:stretch>
        </p:blipFill>
        <p:spPr>
          <a:xfrm>
            <a:off x="0" y="0"/>
            <a:ext cx="9144000" cy="5143500"/>
          </a:xfrm>
          <a:prstGeom prst="rect">
            <a:avLst/>
          </a:prstGeom>
        </p:spPr>
      </p:pic>
      <p:sp>
        <p:nvSpPr>
          <p:cNvPr id="21" name="TextBox 20">
            <a:extLst>
              <a:ext uri="{FF2B5EF4-FFF2-40B4-BE49-F238E27FC236}">
                <a16:creationId xmlns:a16="http://schemas.microsoft.com/office/drawing/2014/main" id="{2D3AF4F7-E250-D6DD-7AA0-AB6BEAB7DD39}"/>
              </a:ext>
            </a:extLst>
          </p:cNvPr>
          <p:cNvSpPr txBox="1"/>
          <p:nvPr/>
        </p:nvSpPr>
        <p:spPr>
          <a:xfrm>
            <a:off x="5334000" y="76201"/>
            <a:ext cx="3754581" cy="1077218"/>
          </a:xfrm>
          <a:prstGeom prst="rect">
            <a:avLst/>
          </a:prstGeom>
          <a:solidFill>
            <a:schemeClr val="accent2">
              <a:lumMod val="40000"/>
              <a:lumOff val="60000"/>
            </a:schemeClr>
          </a:solidFill>
          <a:ln w="57150">
            <a:solidFill>
              <a:schemeClr val="accent1"/>
            </a:solidFill>
          </a:ln>
        </p:spPr>
        <p:txBody>
          <a:bodyPr wrap="square" rtlCol="0">
            <a:spAutoFit/>
          </a:bodyPr>
          <a:lstStyle/>
          <a:p>
            <a:pPr algn="ctr"/>
            <a:r>
              <a:rPr lang="en-US" sz="3200" b="1" dirty="0"/>
              <a:t>Celebrate Being an Includer!!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7EBD"/>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791</TotalTime>
  <Words>639</Words>
  <Application>Microsoft Office PowerPoint</Application>
  <PresentationFormat>On-screen Show (16:9)</PresentationFormat>
  <Paragraphs>30</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Inter</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Rich Gilman</dc:creator>
  <cp:lastModifiedBy>Rich Gilman</cp:lastModifiedBy>
  <cp:revision>1</cp:revision>
  <dcterms:created xsi:type="dcterms:W3CDTF">2026-06-22T01:32:07Z</dcterms:created>
  <dcterms:modified xsi:type="dcterms:W3CDTF">2026-06-22T14:43:38Z</dcterms:modified>
</cp:coreProperties>
</file>