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83" r:id="rId2"/>
    <p:sldId id="288" r:id="rId3"/>
    <p:sldId id="289" r:id="rId4"/>
    <p:sldId id="290" r:id="rId5"/>
    <p:sldId id="285" r:id="rId6"/>
    <p:sldId id="287" r:id="rId7"/>
  </p:sldIdLst>
  <p:sldSz cx="9144000" cy="5143500" type="screen16x9"/>
  <p:notesSz cx="5143500" cy="9144000"/>
  <p:embeddedFontLst>
    <p:embeddedFont>
      <p:font typeface="Inter" panose="020B0604020202020204" charset="0"/>
      <p:regular r:id="rId9"/>
    </p:embeddedFont>
    <p:embeddedFont>
      <p:font typeface="Petrona Bold" panose="020B0604020202020204" charset="0"/>
      <p:regular r:id="rId1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C2A258-0355-46FE-8D50-2E56427E6894}" v="15" dt="2026-06-22T14:53:50.6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138" d="100"/>
          <a:sy n="138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 Gilman" userId="4f564cd42b3169c7" providerId="LiveId" clId="{A7EA3EC5-23D3-44B2-A1F1-C1F0E59BD3B3}"/>
    <pc:docChg chg="undo custSel addSld delSld modSld">
      <pc:chgData name="Rich Gilman" userId="4f564cd42b3169c7" providerId="LiveId" clId="{A7EA3EC5-23D3-44B2-A1F1-C1F0E59BD3B3}" dt="2026-06-22T14:54:50.073" v="386" actId="14100"/>
      <pc:docMkLst>
        <pc:docMk/>
      </pc:docMkLst>
      <pc:sldChg chg="del">
        <pc:chgData name="Rich Gilman" userId="4f564cd42b3169c7" providerId="LiveId" clId="{A7EA3EC5-23D3-44B2-A1F1-C1F0E59BD3B3}" dt="2026-06-21T19:33:09.171" v="0" actId="47"/>
        <pc:sldMkLst>
          <pc:docMk/>
          <pc:sldMk cId="0" sldId="281"/>
        </pc:sldMkLst>
      </pc:sldChg>
      <pc:sldChg chg="del">
        <pc:chgData name="Rich Gilman" userId="4f564cd42b3169c7" providerId="LiveId" clId="{A7EA3EC5-23D3-44B2-A1F1-C1F0E59BD3B3}" dt="2026-06-21T19:33:09.171" v="0" actId="47"/>
        <pc:sldMkLst>
          <pc:docMk/>
          <pc:sldMk cId="0" sldId="282"/>
        </pc:sldMkLst>
      </pc:sldChg>
      <pc:sldChg chg="addSp delSp modSp mod modNotesTx">
        <pc:chgData name="Rich Gilman" userId="4f564cd42b3169c7" providerId="LiveId" clId="{A7EA3EC5-23D3-44B2-A1F1-C1F0E59BD3B3}" dt="2026-06-21T19:41:39.445" v="46" actId="113"/>
        <pc:sldMkLst>
          <pc:docMk/>
          <pc:sldMk cId="0" sldId="283"/>
        </pc:sldMkLst>
        <pc:spChg chg="del">
          <ac:chgData name="Rich Gilman" userId="4f564cd42b3169c7" providerId="LiveId" clId="{A7EA3EC5-23D3-44B2-A1F1-C1F0E59BD3B3}" dt="2026-06-21T19:40:50.049" v="27" actId="478"/>
          <ac:spMkLst>
            <pc:docMk/>
            <pc:sldMk cId="0" sldId="283"/>
            <ac:spMk id="2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3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4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5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6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7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9" creationId="{00000000-0000-0000-0000-000000000000}"/>
          </ac:spMkLst>
        </pc:spChg>
        <pc:spChg chg="del mod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11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12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13" creationId="{00000000-0000-0000-0000-000000000000}"/>
          </ac:spMkLst>
        </pc:spChg>
        <pc:spChg chg="del">
          <ac:chgData name="Rich Gilman" userId="4f564cd42b3169c7" providerId="LiveId" clId="{A7EA3EC5-23D3-44B2-A1F1-C1F0E59BD3B3}" dt="2026-06-21T19:40:52.543" v="28" actId="478"/>
          <ac:spMkLst>
            <pc:docMk/>
            <pc:sldMk cId="0" sldId="283"/>
            <ac:spMk id="14" creationId="{00000000-0000-0000-0000-000000000000}"/>
          </ac:spMkLst>
        </pc:spChg>
        <pc:spChg chg="del mod">
          <ac:chgData name="Rich Gilman" userId="4f564cd42b3169c7" providerId="LiveId" clId="{A7EA3EC5-23D3-44B2-A1F1-C1F0E59BD3B3}" dt="2026-06-21T19:40:57.783" v="29" actId="478"/>
          <ac:spMkLst>
            <pc:docMk/>
            <pc:sldMk cId="0" sldId="283"/>
            <ac:spMk id="15" creationId="{00000000-0000-0000-0000-000000000000}"/>
          </ac:spMkLst>
        </pc:spChg>
        <pc:spChg chg="add mod">
          <ac:chgData name="Rich Gilman" userId="4f564cd42b3169c7" providerId="LiveId" clId="{A7EA3EC5-23D3-44B2-A1F1-C1F0E59BD3B3}" dt="2026-06-21T19:41:39.445" v="46" actId="113"/>
          <ac:spMkLst>
            <pc:docMk/>
            <pc:sldMk cId="0" sldId="283"/>
            <ac:spMk id="18" creationId="{9B4CC00B-A602-F21A-E175-4832743BED5D}"/>
          </ac:spMkLst>
        </pc:spChg>
        <pc:picChg chg="add mod">
          <ac:chgData name="Rich Gilman" userId="4f564cd42b3169c7" providerId="LiveId" clId="{A7EA3EC5-23D3-44B2-A1F1-C1F0E59BD3B3}" dt="2026-06-21T19:41:16.999" v="34" actId="14100"/>
          <ac:picMkLst>
            <pc:docMk/>
            <pc:sldMk cId="0" sldId="283"/>
            <ac:picMk id="17" creationId="{7B027987-2C43-323D-1B58-D4149724DC78}"/>
          </ac:picMkLst>
        </pc:picChg>
      </pc:sldChg>
      <pc:sldChg chg="del">
        <pc:chgData name="Rich Gilman" userId="4f564cd42b3169c7" providerId="LiveId" clId="{A7EA3EC5-23D3-44B2-A1F1-C1F0E59BD3B3}" dt="2026-06-21T20:02:13.183" v="256" actId="47"/>
        <pc:sldMkLst>
          <pc:docMk/>
          <pc:sldMk cId="0" sldId="284"/>
        </pc:sldMkLst>
      </pc:sldChg>
      <pc:sldChg chg="addSp delSp modSp mod modNotesTx">
        <pc:chgData name="Rich Gilman" userId="4f564cd42b3169c7" providerId="LiveId" clId="{A7EA3EC5-23D3-44B2-A1F1-C1F0E59BD3B3}" dt="2026-06-21T20:17:07.912" v="316" actId="20577"/>
        <pc:sldMkLst>
          <pc:docMk/>
          <pc:sldMk cId="0" sldId="285"/>
        </pc:sldMkLst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2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3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7.055" v="268" actId="478"/>
          <ac:spMkLst>
            <pc:docMk/>
            <pc:sldMk cId="0" sldId="285"/>
            <ac:spMk id="4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5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6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7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8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9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10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11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03:35.929" v="267" actId="478"/>
          <ac:spMkLst>
            <pc:docMk/>
            <pc:sldMk cId="0" sldId="285"/>
            <ac:spMk id="13" creationId="{00000000-0000-0000-0000-000000000000}"/>
          </ac:spMkLst>
        </pc:spChg>
        <pc:spChg chg="add mod">
          <ac:chgData name="Rich Gilman" userId="4f564cd42b3169c7" providerId="LiveId" clId="{A7EA3EC5-23D3-44B2-A1F1-C1F0E59BD3B3}" dt="2026-06-21T20:14:20.423" v="292" actId="1076"/>
          <ac:spMkLst>
            <pc:docMk/>
            <pc:sldMk cId="0" sldId="285"/>
            <ac:spMk id="15" creationId="{D6AE6AF6-8F23-549F-3F0A-64153F3AF96E}"/>
          </ac:spMkLst>
        </pc:spChg>
        <pc:picChg chg="add mod">
          <ac:chgData name="Rich Gilman" userId="4f564cd42b3169c7" providerId="LiveId" clId="{A7EA3EC5-23D3-44B2-A1F1-C1F0E59BD3B3}" dt="2026-06-21T20:14:47.637" v="299" actId="14100"/>
          <ac:picMkLst>
            <pc:docMk/>
            <pc:sldMk cId="0" sldId="285"/>
            <ac:picMk id="17" creationId="{79EC4D9E-D951-1FE8-8F7F-BDCDCA68CB44}"/>
          </ac:picMkLst>
        </pc:picChg>
      </pc:sldChg>
      <pc:sldChg chg="modSp del mod">
        <pc:chgData name="Rich Gilman" userId="4f564cd42b3169c7" providerId="LiveId" clId="{A7EA3EC5-23D3-44B2-A1F1-C1F0E59BD3B3}" dt="2026-06-21T20:17:14.317" v="317" actId="47"/>
        <pc:sldMkLst>
          <pc:docMk/>
          <pc:sldMk cId="0" sldId="286"/>
        </pc:sldMkLst>
        <pc:spChg chg="mod">
          <ac:chgData name="Rich Gilman" userId="4f564cd42b3169c7" providerId="LiveId" clId="{A7EA3EC5-23D3-44B2-A1F1-C1F0E59BD3B3}" dt="2026-06-21T20:14:56.318" v="300" actId="1076"/>
          <ac:spMkLst>
            <pc:docMk/>
            <pc:sldMk cId="0" sldId="286"/>
            <ac:spMk id="11" creationId="{00000000-0000-0000-0000-000000000000}"/>
          </ac:spMkLst>
        </pc:spChg>
      </pc:sldChg>
      <pc:sldChg chg="addSp delSp modSp mod modNotesTx">
        <pc:chgData name="Rich Gilman" userId="4f564cd42b3169c7" providerId="LiveId" clId="{A7EA3EC5-23D3-44B2-A1F1-C1F0E59BD3B3}" dt="2026-06-21T20:20:56.846" v="365" actId="14100"/>
        <pc:sldMkLst>
          <pc:docMk/>
          <pc:sldMk cId="0" sldId="287"/>
        </pc:sldMkLst>
        <pc:spChg chg="del">
          <ac:chgData name="Rich Gilman" userId="4f564cd42b3169c7" providerId="LiveId" clId="{A7EA3EC5-23D3-44B2-A1F1-C1F0E59BD3B3}" dt="2026-06-21T20:17:42.606" v="319" actId="478"/>
          <ac:spMkLst>
            <pc:docMk/>
            <pc:sldMk cId="0" sldId="287"/>
            <ac:spMk id="2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7:39.017" v="318" actId="478"/>
          <ac:spMkLst>
            <pc:docMk/>
            <pc:sldMk cId="0" sldId="287"/>
            <ac:spMk id="3" creationId="{00000000-0000-0000-0000-000000000000}"/>
          </ac:spMkLst>
        </pc:spChg>
        <pc:spChg chg="mod">
          <ac:chgData name="Rich Gilman" userId="4f564cd42b3169c7" providerId="LiveId" clId="{A7EA3EC5-23D3-44B2-A1F1-C1F0E59BD3B3}" dt="2026-06-21T20:17:54.397" v="341" actId="20577"/>
          <ac:spMkLst>
            <pc:docMk/>
            <pc:sldMk cId="0" sldId="287"/>
            <ac:spMk id="4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5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8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9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1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2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3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5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6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7" creationId="{00000000-0000-0000-0000-000000000000}"/>
          </ac:spMkLst>
        </pc:spChg>
        <pc:spChg chg="del">
          <ac:chgData name="Rich Gilman" userId="4f564cd42b3169c7" providerId="LiveId" clId="{A7EA3EC5-23D3-44B2-A1F1-C1F0E59BD3B3}" dt="2026-06-21T20:19:20.321" v="360" actId="478"/>
          <ac:spMkLst>
            <pc:docMk/>
            <pc:sldMk cId="0" sldId="287"/>
            <ac:spMk id="18" creationId="{00000000-0000-0000-0000-000000000000}"/>
          </ac:spMkLst>
        </pc:spChg>
        <pc:picChg chg="add mod">
          <ac:chgData name="Rich Gilman" userId="4f564cd42b3169c7" providerId="LiveId" clId="{A7EA3EC5-23D3-44B2-A1F1-C1F0E59BD3B3}" dt="2026-06-21T20:20:56.846" v="365" actId="14100"/>
          <ac:picMkLst>
            <pc:docMk/>
            <pc:sldMk cId="0" sldId="287"/>
            <ac:picMk id="21" creationId="{7A2D499E-50B9-CA8D-F4DB-56CBD0C3EBC3}"/>
          </ac:picMkLst>
        </pc:picChg>
      </pc:sldChg>
      <pc:sldChg chg="addSp delSp modSp new mod modNotesTx">
        <pc:chgData name="Rich Gilman" userId="4f564cd42b3169c7" providerId="LiveId" clId="{A7EA3EC5-23D3-44B2-A1F1-C1F0E59BD3B3}" dt="2026-06-22T14:53:34.022" v="366" actId="6549"/>
        <pc:sldMkLst>
          <pc:docMk/>
          <pc:sldMk cId="1286431641" sldId="288"/>
        </pc:sldMkLst>
        <pc:spChg chg="add del mod">
          <ac:chgData name="Rich Gilman" userId="4f564cd42b3169c7" providerId="LiveId" clId="{A7EA3EC5-23D3-44B2-A1F1-C1F0E59BD3B3}" dt="2026-06-21T19:45:16.923" v="87" actId="478"/>
          <ac:spMkLst>
            <pc:docMk/>
            <pc:sldMk cId="1286431641" sldId="288"/>
            <ac:spMk id="4" creationId="{7384DAC4-8147-A736-F736-76F4635123D7}"/>
          </ac:spMkLst>
        </pc:spChg>
        <pc:spChg chg="add del mod">
          <ac:chgData name="Rich Gilman" userId="4f564cd42b3169c7" providerId="LiveId" clId="{A7EA3EC5-23D3-44B2-A1F1-C1F0E59BD3B3}" dt="2026-06-21T19:45:13.816" v="86" actId="478"/>
          <ac:spMkLst>
            <pc:docMk/>
            <pc:sldMk cId="1286431641" sldId="288"/>
            <ac:spMk id="5" creationId="{97C27BCE-0B43-4F59-7BDF-60F92A97CC57}"/>
          </ac:spMkLst>
        </pc:spChg>
        <pc:spChg chg="add mod">
          <ac:chgData name="Rich Gilman" userId="4f564cd42b3169c7" providerId="LiveId" clId="{A7EA3EC5-23D3-44B2-A1F1-C1F0E59BD3B3}" dt="2026-06-21T19:47:56.648" v="112" actId="1076"/>
          <ac:spMkLst>
            <pc:docMk/>
            <pc:sldMk cId="1286431641" sldId="288"/>
            <ac:spMk id="6" creationId="{A3B68BC9-5DF4-B1B2-5494-2313D2E4F255}"/>
          </ac:spMkLst>
        </pc:spChg>
        <pc:spChg chg="add mod">
          <ac:chgData name="Rich Gilman" userId="4f564cd42b3169c7" providerId="LiveId" clId="{A7EA3EC5-23D3-44B2-A1F1-C1F0E59BD3B3}" dt="2026-06-21T19:46:07.608" v="94" actId="14100"/>
          <ac:spMkLst>
            <pc:docMk/>
            <pc:sldMk cId="1286431641" sldId="288"/>
            <ac:spMk id="7" creationId="{0356DB2B-0178-DBA2-1B44-8BFAD6A3DB1B}"/>
          </ac:spMkLst>
        </pc:spChg>
        <pc:spChg chg="add mod">
          <ac:chgData name="Rich Gilman" userId="4f564cd42b3169c7" providerId="LiveId" clId="{A7EA3EC5-23D3-44B2-A1F1-C1F0E59BD3B3}" dt="2026-06-21T19:46:44.503" v="103" actId="14100"/>
          <ac:spMkLst>
            <pc:docMk/>
            <pc:sldMk cId="1286431641" sldId="288"/>
            <ac:spMk id="8" creationId="{217F829D-A471-6CB7-5AD0-1535A28EF03E}"/>
          </ac:spMkLst>
        </pc:spChg>
        <pc:spChg chg="add mod">
          <ac:chgData name="Rich Gilman" userId="4f564cd42b3169c7" providerId="LiveId" clId="{A7EA3EC5-23D3-44B2-A1F1-C1F0E59BD3B3}" dt="2026-06-21T19:47:02.867" v="106" actId="207"/>
          <ac:spMkLst>
            <pc:docMk/>
            <pc:sldMk cId="1286431641" sldId="288"/>
            <ac:spMk id="9" creationId="{19813820-5AFE-C73A-8E12-0B21E02E05B0}"/>
          </ac:spMkLst>
        </pc:spChg>
        <pc:spChg chg="add mod">
          <ac:chgData name="Rich Gilman" userId="4f564cd42b3169c7" providerId="LiveId" clId="{A7EA3EC5-23D3-44B2-A1F1-C1F0E59BD3B3}" dt="2026-06-21T19:47:20.302" v="108" actId="1076"/>
          <ac:spMkLst>
            <pc:docMk/>
            <pc:sldMk cId="1286431641" sldId="288"/>
            <ac:spMk id="10" creationId="{5D8E0120-A3AB-8D0B-B582-827E834C3EB8}"/>
          </ac:spMkLst>
        </pc:spChg>
        <pc:picChg chg="add mod">
          <ac:chgData name="Rich Gilman" userId="4f564cd42b3169c7" providerId="LiveId" clId="{A7EA3EC5-23D3-44B2-A1F1-C1F0E59BD3B3}" dt="2026-06-21T19:48:01.542" v="114" actId="14100"/>
          <ac:picMkLst>
            <pc:docMk/>
            <pc:sldMk cId="1286431641" sldId="288"/>
            <ac:picMk id="3" creationId="{0F887454-504A-E9B3-173C-C269E51C0BED}"/>
          </ac:picMkLst>
        </pc:picChg>
      </pc:sldChg>
      <pc:sldChg chg="addSp delSp modSp new mod modNotesTx">
        <pc:chgData name="Rich Gilman" userId="4f564cd42b3169c7" providerId="LiveId" clId="{A7EA3EC5-23D3-44B2-A1F1-C1F0E59BD3B3}" dt="2026-06-22T14:54:50.073" v="386" actId="14100"/>
        <pc:sldMkLst>
          <pc:docMk/>
          <pc:sldMk cId="1565016627" sldId="289"/>
        </pc:sldMkLst>
        <pc:spChg chg="add del">
          <ac:chgData name="Rich Gilman" userId="4f564cd42b3169c7" providerId="LiveId" clId="{A7EA3EC5-23D3-44B2-A1F1-C1F0E59BD3B3}" dt="2026-06-21T19:38:20.358" v="15" actId="478"/>
          <ac:spMkLst>
            <pc:docMk/>
            <pc:sldMk cId="1565016627" sldId="289"/>
            <ac:spMk id="3" creationId="{B04ABFEB-0D28-87A1-A809-6F9E6CCB1580}"/>
          </ac:spMkLst>
        </pc:spChg>
        <pc:spChg chg="add del mod">
          <ac:chgData name="Rich Gilman" userId="4f564cd42b3169c7" providerId="LiveId" clId="{A7EA3EC5-23D3-44B2-A1F1-C1F0E59BD3B3}" dt="2026-06-21T20:04:12.878" v="274" actId="478"/>
          <ac:spMkLst>
            <pc:docMk/>
            <pc:sldMk cId="1565016627" sldId="289"/>
            <ac:spMk id="5" creationId="{B5E4ED01-B905-4104-26C6-D3B95AE40A33}"/>
          </ac:spMkLst>
        </pc:spChg>
        <pc:spChg chg="add mod">
          <ac:chgData name="Rich Gilman" userId="4f564cd42b3169c7" providerId="LiveId" clId="{A7EA3EC5-23D3-44B2-A1F1-C1F0E59BD3B3}" dt="2026-06-21T20:05:13.779" v="279" actId="207"/>
          <ac:spMkLst>
            <pc:docMk/>
            <pc:sldMk cId="1565016627" sldId="289"/>
            <ac:spMk id="9" creationId="{E5DBA372-7966-EA01-B3E5-8FA71BDE7C88}"/>
          </ac:spMkLst>
        </pc:spChg>
        <pc:spChg chg="add mod">
          <ac:chgData name="Rich Gilman" userId="4f564cd42b3169c7" providerId="LiveId" clId="{A7EA3EC5-23D3-44B2-A1F1-C1F0E59BD3B3}" dt="2026-06-22T14:54:50.073" v="386" actId="14100"/>
          <ac:spMkLst>
            <pc:docMk/>
            <pc:sldMk cId="1565016627" sldId="289"/>
            <ac:spMk id="10" creationId="{78E4DFF7-E6EC-6031-5F78-D9EF58EB4465}"/>
          </ac:spMkLst>
        </pc:spChg>
        <pc:picChg chg="add mod">
          <ac:chgData name="Rich Gilman" userId="4f564cd42b3169c7" providerId="LiveId" clId="{A7EA3EC5-23D3-44B2-A1F1-C1F0E59BD3B3}" dt="2026-06-21T19:49:24.144" v="122" actId="1076"/>
          <ac:picMkLst>
            <pc:docMk/>
            <pc:sldMk cId="1565016627" sldId="289"/>
            <ac:picMk id="7" creationId="{59698ABD-EB10-0431-0EAD-E54B30D83128}"/>
          </ac:picMkLst>
        </pc:picChg>
      </pc:sldChg>
      <pc:sldChg chg="addSp modSp new mod modNotesTx">
        <pc:chgData name="Rich Gilman" userId="4f564cd42b3169c7" providerId="LiveId" clId="{A7EA3EC5-23D3-44B2-A1F1-C1F0E59BD3B3}" dt="2026-06-21T20:02:10.537" v="255" actId="6549"/>
        <pc:sldMkLst>
          <pc:docMk/>
          <pc:sldMk cId="3938242866" sldId="290"/>
        </pc:sldMkLst>
        <pc:spChg chg="add mod">
          <ac:chgData name="Rich Gilman" userId="4f564cd42b3169c7" providerId="LiveId" clId="{A7EA3EC5-23D3-44B2-A1F1-C1F0E59BD3B3}" dt="2026-06-21T20:02:10.537" v="255" actId="6549"/>
          <ac:spMkLst>
            <pc:docMk/>
            <pc:sldMk cId="3938242866" sldId="290"/>
            <ac:spMk id="4" creationId="{B3E920E7-3817-5C65-C5AE-DA83D44611ED}"/>
          </ac:spMkLst>
        </pc:spChg>
        <pc:picChg chg="add mod">
          <ac:chgData name="Rich Gilman" userId="4f564cd42b3169c7" providerId="LiveId" clId="{A7EA3EC5-23D3-44B2-A1F1-C1F0E59BD3B3}" dt="2026-06-21T19:58:13.598" v="134" actId="1076"/>
          <ac:picMkLst>
            <pc:docMk/>
            <pc:sldMk cId="3938242866" sldId="290"/>
            <ac:picMk id="2" creationId="{020873AA-3903-7DE3-0FF8-0334040AA0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364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Welcome Back! </a:t>
            </a: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Today we are going to do our SECOND lesson about how to make our school a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great place for everybody!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" 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 our last lesson, we learned that even if we are different from someone, we can still be friends — and we must always be kind to everyone, even people who are different from us."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3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Hold up or point to the "This Is Me" pictures still displayed in the classroom. </a:t>
            </a:r>
          </a:p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"Can you remember whose picture looked different from yours? 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35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745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Today we are going to learn about a very important word — INCLUDE. What do you think 'include' means?"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Allow students to respond. Look for ideas like: being part of something, joining in, not leaving anyone out. If students need help, show the video.</a:t>
            </a:r>
          </a:p>
          <a:p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When we include someone, we make them feel like they belong. Today we are going to meet a boy named Milo who really needed someone to include him."</a:t>
            </a: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883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Today we are going to meet a boy named Milo who really needed someone to include him.  Let’s watch.”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i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the video is over, ask the 6 questions found on in the lesson plan.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12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 though Milo wasn't part of </a:t>
            </a:r>
            <a:r>
              <a:rPr lang="en-US" sz="1200" i="1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Wimbly's</a:t>
            </a:r>
            <a:r>
              <a:rPr lang="en-US" sz="120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group, </a:t>
            </a:r>
            <a:r>
              <a:rPr lang="en-US" sz="1200" i="1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Wimbly</a:t>
            </a:r>
            <a:r>
              <a:rPr lang="en-US" sz="120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saw Milo sitting alone.  He did a very small but important act.  He introduced himself and he invited Milo to play.  </a:t>
            </a:r>
            <a:r>
              <a:rPr lang="en-US" sz="1200" i="1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Wimbly</a:t>
            </a:r>
            <a:r>
              <a:rPr lang="en-US" sz="120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made Milo feel welcome and accepted. That was a very brave and kind thing to do!“</a:t>
            </a:r>
          </a:p>
          <a:p>
            <a:endParaRPr lang="en-US" sz="1200" i="1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“People can make friends with anyone. You just need to be kind — just like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Wimbly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was.“</a:t>
            </a:r>
          </a:p>
          <a:p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Inter" pitchFamily="34" charset="0"/>
              <a:ea typeface="Inter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"Over the next few weeks, YOU are going to practice being an includer — just like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Wimbly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! Every time you include someone or make someone feel special, you are making our school a better place for everybody."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 each student one "I'm An Includer" handout. Read the handout aloud together before students take it home. Make sure they understand what an "including" act looks like.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Give students 2–3 simple examples of including acts they might do: </a:t>
            </a:r>
            <a:r>
              <a:rPr kumimoji="0" lang="en-US" sz="70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"You could invite someone to sit with you at lunch, ask someone to play with you at recess, or say something kind to someone who looks sad.“</a:t>
            </a:r>
          </a:p>
          <a:p>
            <a:endParaRPr kumimoji="0" lang="en-US" sz="700" b="0" i="1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For students who are not yet writing independently, allow them to draw a picture of their including act instead of writing. You or a helper can add a label. The heart puzzle still goes on display — every act of kindness counts!</a:t>
            </a:r>
            <a:endParaRPr kumimoji="0" lang="en-US" sz="700" b="0" i="1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kumimoji="0" lang="en-US" sz="700" b="0" i="1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Inter" pitchFamily="34" charset="0"/>
              <a:ea typeface="Inter" pitchFamily="34" charset="-122"/>
            </a:endParaRP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one or more of the following scripts, and use an enthusiastic, affirming tone to leave students feeling proud and motivated:</a:t>
            </a:r>
          </a:p>
          <a:p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“If your friend group changes, you can find new friends by being an includer — just like </a:t>
            </a:r>
            <a:r>
              <a:rPr kumimoji="0" lang="en-US" sz="850" b="0" i="1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Wimbly</a:t>
            </a: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did. Being kind and welcoming opens the door to wonderful new friendships!“</a:t>
            </a:r>
          </a:p>
          <a:p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“When we include others, our whole school becomes a happier, kinder place. Every single person — including YOU — has the power to make school great for everybody, every day.“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"When you include someone, THEY feel happy — and YOU feel happy too! Being an includer is one of the best things you can do for yourself and for the people arou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nd you."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"Being a good friend and an includer takes practice — but it's worth it! We may miss out on a wonderful friendship if we only spend time with people we already know. Let's keep trying!"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bTXzYX0rrPE?si=0rly_KXtGnhxycG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j7u7ZZ92yqQ?si=JHeIhmrX2YxY_VM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027987-2C43-323D-1B58-D4149724D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" y="0"/>
            <a:ext cx="9134692" cy="5143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4CC00B-A602-F21A-E175-4832743BED5D}"/>
              </a:ext>
            </a:extLst>
          </p:cNvPr>
          <p:cNvSpPr txBox="1"/>
          <p:nvPr/>
        </p:nvSpPr>
        <p:spPr>
          <a:xfrm>
            <a:off x="311727" y="228600"/>
            <a:ext cx="224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Include!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87454-504A-E9B3-173C-C269E51C0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65" y="375018"/>
            <a:ext cx="8520544" cy="440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B68BC9-5DF4-B1B2-5494-2313D2E4F255}"/>
              </a:ext>
            </a:extLst>
          </p:cNvPr>
          <p:cNvSpPr/>
          <p:nvPr/>
        </p:nvSpPr>
        <p:spPr>
          <a:xfrm>
            <a:off x="429491" y="1025236"/>
            <a:ext cx="8264236" cy="35259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356DB2B-0178-DBA2-1B44-8BFAD6A3DB1B}"/>
              </a:ext>
            </a:extLst>
          </p:cNvPr>
          <p:cNvSpPr/>
          <p:nvPr/>
        </p:nvSpPr>
        <p:spPr>
          <a:xfrm>
            <a:off x="1233054" y="1122217"/>
            <a:ext cx="6497781" cy="33597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17F829D-A471-6CB7-5AD0-1535A28EF03E}"/>
              </a:ext>
            </a:extLst>
          </p:cNvPr>
          <p:cNvSpPr/>
          <p:nvPr/>
        </p:nvSpPr>
        <p:spPr>
          <a:xfrm>
            <a:off x="1974273" y="1371600"/>
            <a:ext cx="5029199" cy="293023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813820-5AFE-C73A-8E12-0B21E02E05B0}"/>
              </a:ext>
            </a:extLst>
          </p:cNvPr>
          <p:cNvSpPr/>
          <p:nvPr/>
        </p:nvSpPr>
        <p:spPr>
          <a:xfrm>
            <a:off x="2836717" y="1846118"/>
            <a:ext cx="3304309" cy="1981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8E0120-A3AB-8D0B-B582-827E834C3EB8}"/>
              </a:ext>
            </a:extLst>
          </p:cNvPr>
          <p:cNvSpPr/>
          <p:nvPr/>
        </p:nvSpPr>
        <p:spPr>
          <a:xfrm>
            <a:off x="4142507" y="2570016"/>
            <a:ext cx="692727" cy="4641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3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698ABD-EB10-0431-0EAD-E54B30D83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66" y="346363"/>
            <a:ext cx="7715250" cy="3224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DBA372-7966-EA01-B3E5-8FA71BDE7C88}"/>
              </a:ext>
            </a:extLst>
          </p:cNvPr>
          <p:cNvSpPr txBox="1"/>
          <p:nvPr/>
        </p:nvSpPr>
        <p:spPr>
          <a:xfrm>
            <a:off x="1988127" y="3989062"/>
            <a:ext cx="5167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hlinkClick r:id="rId4"/>
              </a:rPr>
              <a:t>https://youtu.be/bTXzYX0rrPE?si=0rly_KXtGnhxycG2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4DFF7-E6EC-6031-5F78-D9EF58EB4465}"/>
              </a:ext>
            </a:extLst>
          </p:cNvPr>
          <p:cNvSpPr txBox="1"/>
          <p:nvPr/>
        </p:nvSpPr>
        <p:spPr>
          <a:xfrm>
            <a:off x="6490853" y="415637"/>
            <a:ext cx="1745674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i="1" dirty="0"/>
              <a:t>Include</a:t>
            </a:r>
          </a:p>
        </p:txBody>
      </p:sp>
    </p:spTree>
    <p:extLst>
      <p:ext uri="{BB962C8B-B14F-4D97-AF65-F5344CB8AC3E}">
        <p14:creationId xmlns:p14="http://schemas.microsoft.com/office/powerpoint/2010/main" val="1565016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ouTube video thumbnail">
            <a:extLst>
              <a:ext uri="{FF2B5EF4-FFF2-40B4-BE49-F238E27FC236}">
                <a16:creationId xmlns:a16="http://schemas.microsoft.com/office/drawing/2014/main" id="{020873AA-3903-7DE3-0FF8-0334040AA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636" y="214746"/>
            <a:ext cx="6677891" cy="3979973"/>
          </a:xfrm>
          <a:prstGeom prst="rect">
            <a:avLst/>
          </a:prstGeom>
        </p:spPr>
      </p:pic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B3E920E7-3817-5C65-C5AE-DA83D44611ED}"/>
              </a:ext>
            </a:extLst>
          </p:cNvPr>
          <p:cNvSpPr txBox="1"/>
          <p:nvPr/>
        </p:nvSpPr>
        <p:spPr>
          <a:xfrm>
            <a:off x="1898073" y="4397772"/>
            <a:ext cx="5659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https://youtu.be/j7u7ZZ92yqQ?si=JHeIhmrX2YxY_VMD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42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4">
            <a:extLst>
              <a:ext uri="{FF2B5EF4-FFF2-40B4-BE49-F238E27FC236}">
                <a16:creationId xmlns:a16="http://schemas.microsoft.com/office/drawing/2014/main" id="{D6AE6AF6-8F23-549F-3F0A-64153F3AF96E}"/>
              </a:ext>
            </a:extLst>
          </p:cNvPr>
          <p:cNvSpPr/>
          <p:nvPr/>
        </p:nvSpPr>
        <p:spPr>
          <a:xfrm>
            <a:off x="2542308" y="173340"/>
            <a:ext cx="3897883" cy="65777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"I'm An Includer!" </a:t>
            </a:r>
            <a:endParaRPr lang="en-US" sz="3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9EC4D9E-D951-1FE8-8F7F-BDCDCA68C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09" y="962890"/>
            <a:ext cx="6954982" cy="394854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919413" y="213377"/>
            <a:ext cx="3305175" cy="355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Petrona Bold" pitchFamily="34" charset="0"/>
              </a:rPr>
              <a:t>What We Learned</a:t>
            </a:r>
            <a:endParaRPr lang="en-US" sz="2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A2D499E-50B9-CA8D-F4DB-56CBD0C3E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9298"/>
            <a:ext cx="9144000" cy="45742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7EBD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664</Words>
  <Application>Microsoft Office PowerPoint</Application>
  <PresentationFormat>On-screen Show (16:9)</PresentationFormat>
  <Paragraphs>33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Inter</vt:lpstr>
      <vt:lpstr>Calibri</vt:lpstr>
      <vt:lpstr>Arial</vt:lpstr>
      <vt:lpstr>Petrona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Rich Gilman</dc:creator>
  <cp:lastModifiedBy>Rich Gilman</cp:lastModifiedBy>
  <cp:revision>2</cp:revision>
  <dcterms:created xsi:type="dcterms:W3CDTF">2026-06-21T19:32:07Z</dcterms:created>
  <dcterms:modified xsi:type="dcterms:W3CDTF">2026-06-22T14:54:50Z</dcterms:modified>
</cp:coreProperties>
</file>